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sldIdLst>
    <p:sldId id="256" r:id="rId2"/>
    <p:sldId id="257" r:id="rId3"/>
    <p:sldId id="258" r:id="rId4"/>
    <p:sldId id="274" r:id="rId5"/>
    <p:sldId id="259" r:id="rId6"/>
    <p:sldId id="262" r:id="rId7"/>
    <p:sldId id="263" r:id="rId8"/>
    <p:sldId id="264" r:id="rId9"/>
    <p:sldId id="260" r:id="rId10"/>
    <p:sldId id="261" r:id="rId11"/>
    <p:sldId id="266" r:id="rId12"/>
    <p:sldId id="267" r:id="rId13"/>
    <p:sldId id="268" r:id="rId14"/>
    <p:sldId id="269" r:id="rId15"/>
    <p:sldId id="273" r:id="rId16"/>
    <p:sldId id="293" r:id="rId17"/>
    <p:sldId id="277" r:id="rId18"/>
    <p:sldId id="289" r:id="rId19"/>
    <p:sldId id="288" r:id="rId20"/>
    <p:sldId id="281" r:id="rId21"/>
    <p:sldId id="287" r:id="rId22"/>
    <p:sldId id="290" r:id="rId23"/>
    <p:sldId id="283" r:id="rId24"/>
    <p:sldId id="270" r:id="rId25"/>
    <p:sldId id="271" r:id="rId26"/>
    <p:sldId id="286" r:id="rId27"/>
    <p:sldId id="279" r:id="rId28"/>
    <p:sldId id="278" r:id="rId29"/>
    <p:sldId id="291" r:id="rId30"/>
    <p:sldId id="292" r:id="rId31"/>
    <p:sldId id="276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564" autoAdjust="0"/>
    <p:restoredTop sz="86364" autoAdjust="0"/>
  </p:normalViewPr>
  <p:slideViewPr>
    <p:cSldViewPr>
      <p:cViewPr varScale="1">
        <p:scale>
          <a:sx n="54" d="100"/>
          <a:sy n="54" d="100"/>
        </p:scale>
        <p:origin x="-68" y="-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2D312-4822-423B-A9CD-B8EA640823B7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5EA2E-FF7B-48C5-B5DC-E29D2D9F62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D5EA2E-FF7B-48C5-B5DC-E29D2D9F62C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71480"/>
            <a:ext cx="8229600" cy="5072098"/>
          </a:xfrm>
        </p:spPr>
        <p:txBody>
          <a:bodyPr>
            <a:normAutofit/>
          </a:bodyPr>
          <a:lstStyle/>
          <a:p>
            <a:r>
              <a:rPr lang="ru-RU" dirty="0" smtClean="0"/>
              <a:t>М. Горький. Жизненные «университеты»  писателя как основа его реалистического творчества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Похвальный лист Алексея Пешкова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://www.famhist.ru/famhist/gorky/gorky_im/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215370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 из фильма «В людях»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Ð¤Ð¾ÑÐ¾Ð³ÑÐ°ÑÐ¸Ñ. ÐÐ°Ð´Ñ Ð¸Ð· ÑÐ¸Ð»ÑÐ¼Ð° Â«Ð Ð»ÑÐ´ÑÑÂ» Ð¿ÑÐ¾Ð¸Ð·Ð²Ð¾Ð´ÑÑÐ²Ð° Ð¡Ð¾ÑÐ·Ð´ÐµÑÑÐ¸Ð»ÑÐ¼Â»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7643866" cy="4571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 из фильма «В людях»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24578" name="Picture 2" descr="https://img.labirint.ru/images/comments_pic/1105/03lab0h8512967956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715172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 из фильма «В людях»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25604" name="Picture 4" descr="http://crazymama.ru/images/film/prev/709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6572296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://www.strana-sssr.net/images/pekarnja-derenko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643050"/>
            <a:ext cx="550072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3857652" cy="55235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Алексей Пешков. Казань. Около 1886 -1888 гг.</a:t>
            </a:r>
            <a:endParaRPr lang="ru-RU" sz="5400" dirty="0"/>
          </a:p>
        </p:txBody>
      </p:sp>
      <p:pic>
        <p:nvPicPr>
          <p:cNvPr id="1028" name="Picture 4" descr="ÐÐ°ÑÐ¸Ð½ÑÐºÐ¸Ð¹ ÐÐ°Ð²ÐµÐ»: ÐÐ¾ÑÑÐºÐ¸Ð¹ ÐÐ»Ð»ÑÑÑÑ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142984"/>
            <a:ext cx="4429156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2" name="Picture 4" descr="http://mypresentation.ru/documents_2/0a0d962a40fc87f77b58de952bd68e60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143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3971924" cy="55235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dirty="0" smtClean="0"/>
              <a:t>Михаил </a:t>
            </a:r>
            <a:r>
              <a:rPr lang="ru-RU" sz="4800" dirty="0" err="1" smtClean="0"/>
              <a:t>Ромась</a:t>
            </a:r>
            <a:r>
              <a:rPr lang="ru-RU" sz="4800" dirty="0" smtClean="0"/>
              <a:t>, </a:t>
            </a:r>
            <a:r>
              <a:rPr lang="ru-RU" sz="4800" dirty="0" err="1" smtClean="0"/>
              <a:t>соблазнив-ший</a:t>
            </a:r>
            <a:r>
              <a:rPr lang="ru-RU" sz="4800" dirty="0" smtClean="0"/>
              <a:t> Алексея Пешкова пойти «в народ»</a:t>
            </a:r>
            <a:endParaRPr lang="ru-RU" sz="4800" dirty="0"/>
          </a:p>
        </p:txBody>
      </p:sp>
      <p:pic>
        <p:nvPicPr>
          <p:cNvPr id="1026" name="Picture 2" descr="ÐÐ°ÑÐ¸Ð½ÑÐºÐ¸Ð¹ ÐÐ°Ð²ÐµÐ»: ÐÐ¾ÑÑÐºÐ¸Ð¹ ÐÐ»Ð»ÑÑÑÑ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214422"/>
            <a:ext cx="3810000" cy="468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Картина М.А. Суздальцева «Навстречу жизни»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5058" name="Picture 2" descr="https://pp.userapi.com/c637130/v637130027/47283/0DkSq_dkZb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785818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4034" name="Picture 2" descr="https://bidspirit-images.global.ssl.fastly.net/vnikitskom/cloned-images/75550/3/a_ignore_q_80_w_1000_c_limit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57166"/>
            <a:ext cx="5210175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428604"/>
            <a:ext cx="3686172" cy="58807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Рождение: 28 марта 1868 г. </a:t>
            </a:r>
          </a:p>
          <a:p>
            <a:pPr>
              <a:buNone/>
            </a:pPr>
            <a:r>
              <a:rPr lang="ru-RU" sz="3200" dirty="0" smtClean="0"/>
              <a:t>Нижний Новгород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Смерть: 18 июня </a:t>
            </a:r>
          </a:p>
          <a:p>
            <a:pPr>
              <a:buNone/>
            </a:pPr>
            <a:r>
              <a:rPr lang="ru-RU" sz="3200" dirty="0" smtClean="0"/>
              <a:t>1936 г.</a:t>
            </a:r>
          </a:p>
          <a:p>
            <a:pPr>
              <a:buNone/>
            </a:pPr>
            <a:r>
              <a:rPr lang="ru-RU" sz="3200" dirty="0" smtClean="0"/>
              <a:t>С. Горки Московской области</a:t>
            </a:r>
            <a:endParaRPr lang="ru-RU" sz="3200" dirty="0"/>
          </a:p>
        </p:txBody>
      </p:sp>
      <p:pic>
        <p:nvPicPr>
          <p:cNvPr id="1026" name="Picture 2" descr="ÐÐ°ÐºÑÐ¸Ð¼ ÐÐ¾ÑÑÐºÐ¸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4214842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 Горький. Рассказ «Макар </a:t>
            </a:r>
            <a:r>
              <a:rPr lang="ru-RU" dirty="0" err="1" smtClean="0"/>
              <a:t>Чудра</a:t>
            </a:r>
            <a:r>
              <a:rPr lang="ru-RU" dirty="0" smtClean="0"/>
              <a:t>» (1892 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www.svenko.net/img/lit_gypsies/radda/01-Radda_pa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43050"/>
            <a:ext cx="5715000" cy="41624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 Горький. Рассказ «</a:t>
            </a:r>
            <a:r>
              <a:rPr lang="ru-RU" dirty="0" err="1" smtClean="0"/>
              <a:t>Челкаш</a:t>
            </a:r>
            <a:r>
              <a:rPr lang="ru-RU" dirty="0" smtClean="0"/>
              <a:t>» (1895 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</a:t>
            </a:r>
            <a:endParaRPr lang="ru-RU" dirty="0"/>
          </a:p>
        </p:txBody>
      </p:sp>
      <p:pic>
        <p:nvPicPr>
          <p:cNvPr id="43012" name="Picture 4" descr="https://24smi.org/public/media/153x208/person/2018/05/24/nqmyhkjoanvo-chelka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14488"/>
            <a:ext cx="4714908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 Горький. «Старуха </a:t>
            </a:r>
            <a:r>
              <a:rPr lang="ru-RU" dirty="0" err="1" smtClean="0"/>
              <a:t>Изергиль</a:t>
            </a:r>
            <a:r>
              <a:rPr lang="ru-RU" dirty="0" smtClean="0"/>
              <a:t>» (1895 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://zkan.com.ua/wp-content/uploads/a/images_27/chto_vipolnyaet_rol_obramleniya_v_rannih_rasskazah_mgorkogo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14393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 Горький. «Песня о Соколе» (1895 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s.poembook.ru/theme/f7/34/62/b42e6a4e79edeb9478955197097541a2b23a9c8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00174"/>
            <a:ext cx="3286125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Горького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328982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М. Горький с женой  Екатериной Павловной Пешковой (</a:t>
            </a:r>
            <a:r>
              <a:rPr lang="ru-RU" sz="3600" dirty="0" err="1" smtClean="0"/>
              <a:t>Волжиной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pic>
        <p:nvPicPr>
          <p:cNvPr id="4100" name="Picture 4" descr="http://stnmedia.ru/upload/iblock/a7a/a7a06caeca6694ba0a50e6d1b6143d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714488"/>
            <a:ext cx="421484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Максима Горького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3.infourok.ru/uploads/ex/0b27/00021a7e-a1d2fd5f/img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358246" cy="4714908"/>
          </a:xfrm>
          <a:prstGeom prst="rect">
            <a:avLst/>
          </a:prstGeom>
          <a:noFill/>
        </p:spPr>
      </p:pic>
      <p:pic>
        <p:nvPicPr>
          <p:cNvPr id="3076" name="Picture 4" descr="http://old.pravda-nn.ru/upl/news/med/foto-iz-arkhiva-nizhegorodskoj-pravdy-235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572008"/>
            <a:ext cx="2047875" cy="1533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 Горький. Повесть «Фома Гордеев» (1899 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</a:t>
            </a:r>
            <a:endParaRPr lang="ru-RU" dirty="0"/>
          </a:p>
        </p:txBody>
      </p:sp>
      <p:pic>
        <p:nvPicPr>
          <p:cNvPr id="40966" name="Picture 6" descr="https://2.bp.blogspot.com/_vYPIDwOMhm4/R5y5vKOf3KI/AAAAAAAAHsI/vBHDxT79-VQ/s400/Kukriniksi_FomaGordeev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785926"/>
            <a:ext cx="4643470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41148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Литературно-художественный кружок «Среда». Сидят: Л.Н. Андреев, Ф.И. Шаляпин, И.А. Бунин, Н.Д. </a:t>
            </a:r>
            <a:r>
              <a:rPr lang="ru-RU" sz="3200" dirty="0" err="1" smtClean="0"/>
              <a:t>Телешов</a:t>
            </a:r>
            <a:r>
              <a:rPr lang="ru-RU" sz="3200" dirty="0" smtClean="0"/>
              <a:t>, Е.Н. </a:t>
            </a:r>
            <a:r>
              <a:rPr lang="ru-RU" sz="3200" dirty="0" err="1" smtClean="0"/>
              <a:t>Чириков</a:t>
            </a:r>
            <a:r>
              <a:rPr lang="ru-RU" sz="3200" dirty="0" smtClean="0"/>
              <a:t>. </a:t>
            </a:r>
          </a:p>
          <a:p>
            <a:pPr>
              <a:buNone/>
            </a:pPr>
            <a:r>
              <a:rPr lang="ru-RU" sz="3200" dirty="0" smtClean="0"/>
              <a:t>Стоят: С.Г. Скиталец и М. Горький.</a:t>
            </a:r>
          </a:p>
          <a:p>
            <a:pPr>
              <a:buNone/>
            </a:pPr>
            <a:r>
              <a:rPr lang="ru-RU" sz="3200" dirty="0" smtClean="0"/>
              <a:t>1902 г.</a:t>
            </a:r>
            <a:endParaRPr lang="ru-RU" sz="3200" dirty="0"/>
          </a:p>
        </p:txBody>
      </p:sp>
      <p:pic>
        <p:nvPicPr>
          <p:cNvPr id="34818" name="Picture 2" descr="ÐÐ°ÑÐ¸Ð½ÑÐºÐ¸Ð¹ ÐÐ°Ð²ÐµÐ»: ÐÐ¾ÑÑÐºÐ¸Ð¹ ÐÐ»Ð»ÑÑÑÑ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928670"/>
            <a:ext cx="4429124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Л.Н. Толстой и М. Горький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600200"/>
            <a:ext cx="5643602" cy="47091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5842" name="AutoShape 2" descr="ÐÐ°ÑÐ¸Ð½ÑÐºÐ¸Ð¹ ÐÐ°Ð²ÐµÐ»: ÐÐ¾ÑÑÐºÐ¸Ð¹ ÐÐ»Ð»ÑÑÑÑÐ°Ñ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ÐÐ°ÑÐ¸Ð½ÑÐºÐ¸Ð¹ ÐÐ°Ð²ÐµÐ»: ÐÐ¾ÑÑÐºÐ¸Ð¹ ÐÐ»Ð»ÑÑÑÑÐ°Ñ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ÐÐ°ÑÐ¸Ð½ÑÐºÐ¸Ð¹ ÐÐ°Ð²ÐµÐ»: ÐÐ¾ÑÑÐºÐ¸Ð¹ ÐÐ»Ð»ÑÑÑÑÐ°Ñ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8" name="Picture 8" descr="ÐÐ°ÑÐ¸Ð½ÑÐºÐ¸Ð¹ ÐÐ°Ð²ÐµÐ»: ÐÐ¾ÑÑÐºÐ¸Ð¹ ÐÐ»Ð»ÑÑÑÑ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38274"/>
            <a:ext cx="4238628" cy="4776808"/>
          </a:xfrm>
          <a:prstGeom prst="rect">
            <a:avLst/>
          </a:prstGeom>
          <a:noFill/>
        </p:spPr>
      </p:pic>
      <p:pic>
        <p:nvPicPr>
          <p:cNvPr id="8194" name="Picture 2" descr="https://nlb.by/upload/medialibrary/56b/9_d3eb71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828800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 П. Чехов и М. Горький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s://nlb.by/upload/medialibrary/56b/9_d3eb71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358114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3571900" cy="43577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Нижний Новгород, </a:t>
            </a:r>
          </a:p>
          <a:p>
            <a:pPr>
              <a:buNone/>
            </a:pPr>
            <a:r>
              <a:rPr lang="ru-RU" sz="4800" dirty="0" smtClean="0"/>
              <a:t>1900 г.</a:t>
            </a:r>
            <a:endParaRPr lang="ru-RU" sz="4800" dirty="0"/>
          </a:p>
        </p:txBody>
      </p:sp>
      <p:pic>
        <p:nvPicPr>
          <p:cNvPr id="1026" name="Picture 2" descr="ÐÐ°ÑÐ¸Ð½ÑÐºÐ¸Ð¹ ÐÐ°Ð²ÐµÐ»: ÐÐ¾ÑÑÐºÐ¸Ð¹ ÐÐ»Ð»ÑÑÑÑ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714356"/>
            <a:ext cx="4524380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М. Горький. «Песня о Буревестнике» (1901г.)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s://ds04.infourok.ru/uploads/ex/0be9/00042a98-79be68a4/64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7858180" cy="4714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М. Горький и Ф. Шаляпин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Ð°ÑÐ¸Ð½ÑÐºÐ¸Ð¹ ÐÐ°Ð²ÐµÐ»: ÐÐ¾ÑÑÐºÐ¸Ð¹ ÐÐ»Ð»ÑÑÑÑ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71612"/>
            <a:ext cx="478634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38918" name="Picture 6" descr="http://www.pugachev-studio.ru/published/publicdata/U89950/attachments/SC/products_pictures/20150728125127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42852"/>
            <a:ext cx="6215106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Отец и мать Максима Горького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matclub.ru/dekor/ris1/image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3357586" cy="4214842"/>
          </a:xfrm>
          <a:prstGeom prst="rect">
            <a:avLst/>
          </a:prstGeom>
          <a:noFill/>
        </p:spPr>
      </p:pic>
      <p:pic>
        <p:nvPicPr>
          <p:cNvPr id="5" name="Picture 2" descr="http://www.rusalbom.ru/files/gallery/thumb/3490-12949255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714488"/>
            <a:ext cx="3086115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Триумфальная арка в порту, сооруженная Максимом </a:t>
            </a:r>
            <a:r>
              <a:rPr lang="ru-RU" dirty="0" err="1" smtClean="0"/>
              <a:t>Саввовичем</a:t>
            </a:r>
            <a:r>
              <a:rPr lang="ru-RU" dirty="0" smtClean="0"/>
              <a:t> Пешковым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ÐÐµ Ð´ÐµÑÐµÐ²ÑÐ½Ð½Ð°Ñ Ð¿ÑÐµÐ´ÑÐµÑÑÐ²ÐµÐ½Ð½Ð¸ÑÐ° ÑÐºÑÐ°ÑÐ°Ð»Ð° Ð½Ð°Ð±ÐµÑÐµÐ¶Ð½ÑÑ ÐÐ¾Ð»Ð³Ð¸ Ð¿Ð¾ÑÑÐ¸ 150 Ð»ÐµÑ Ð½Ð°Ð·Ð°Ð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1"/>
            <a:ext cx="8072494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 Кашириных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://www.famhist.ru/famhist/gorky/gorky_im/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8072494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доме-музее Кашириных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ÐÐµÑÐºÐ° Ð² Ð´Ð¾Ð¼Ðµ ÐÐ°ÑÐ¸ÑÐ¸Ð½Ð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04862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Кадры из фильма «Детство»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ÐÐ¸ÑÐ°Ð¸Ð» Ð¢ÑÐ¾ÑÐ½Ð¾Ð²ÑÐºÐ¸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286808" cy="4629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 из фильма «Детство»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fs.kinomania.ru/image/file/film_frame/a/ee/aee8e50b7297f2391dac5c1fba2466cb.355.23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276</TotalTime>
  <Words>287</Words>
  <PresentationFormat>Экран (4:3)</PresentationFormat>
  <Paragraphs>43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М. Горький. Жизненные «университеты»  писателя как основа его реалистического творчества</vt:lpstr>
      <vt:lpstr>Слайд 2</vt:lpstr>
      <vt:lpstr>Слайд 3</vt:lpstr>
      <vt:lpstr>Отец и мать Максима Горького</vt:lpstr>
      <vt:lpstr>Триумфальная арка в порту, сооруженная Максимом Саввовичем Пешковым</vt:lpstr>
      <vt:lpstr>Дом Кашириных</vt:lpstr>
      <vt:lpstr>В доме-музее Кашириных</vt:lpstr>
      <vt:lpstr>Кадры из фильма «Детство»</vt:lpstr>
      <vt:lpstr>Кадр из фильма «Детство»</vt:lpstr>
      <vt:lpstr>Похвальный лист Алексея Пешкова</vt:lpstr>
      <vt:lpstr>Кадр из фильма «В людях»</vt:lpstr>
      <vt:lpstr>Кадр из фильма «В людях»</vt:lpstr>
      <vt:lpstr>Кадр из фильма «В людях»</vt:lpstr>
      <vt:lpstr>Слайд 14</vt:lpstr>
      <vt:lpstr>Слайд 15</vt:lpstr>
      <vt:lpstr>Слайд 16</vt:lpstr>
      <vt:lpstr>Слайд 17</vt:lpstr>
      <vt:lpstr>Картина М.А. Суздальцева «Навстречу жизни»</vt:lpstr>
      <vt:lpstr>Слайд 19</vt:lpstr>
      <vt:lpstr>М. Горький. Рассказ «Макар Чудра» (1892 г.)</vt:lpstr>
      <vt:lpstr>М. Горький. Рассказ «Челкаш» (1895 г.)</vt:lpstr>
      <vt:lpstr>М. Горький. «Старуха Изергиль» (1895 г.)</vt:lpstr>
      <vt:lpstr>М. Горький. «Песня о Соколе» (1895 г.)</vt:lpstr>
      <vt:lpstr>Семья Горького</vt:lpstr>
      <vt:lpstr>Семья Максима Горького</vt:lpstr>
      <vt:lpstr>М. Горький. Повесть «Фома Гордеев» (1899 г.)</vt:lpstr>
      <vt:lpstr>Слайд 27</vt:lpstr>
      <vt:lpstr>Л.Н. Толстой и М. Горький</vt:lpstr>
      <vt:lpstr>А. П. Чехов и М. Горький</vt:lpstr>
      <vt:lpstr>М. Горький. «Песня о Буревестнике» (1901г.)</vt:lpstr>
      <vt:lpstr>М. Горький и Ф. Шаляпин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 Горький. Жизненные «университеты»  писателя как основа его реалистического творчества</dc:title>
  <dc:creator>user-pc</dc:creator>
  <cp:lastModifiedBy>user-pc</cp:lastModifiedBy>
  <cp:revision>76</cp:revision>
  <dcterms:created xsi:type="dcterms:W3CDTF">2019-01-15T15:09:08Z</dcterms:created>
  <dcterms:modified xsi:type="dcterms:W3CDTF">2019-10-24T19:53:44Z</dcterms:modified>
</cp:coreProperties>
</file>