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08" y="-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03/09/2020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03/09/2020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03/09/2020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03/09/2020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03/09/2020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03/09/2020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03/09/2020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03/09/2020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03/09/2020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03/09/2020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03/09/2020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03/09/2020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HlST2005@yandex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1 сентября 1939 – 3 сентября1945 </a:t>
            </a:r>
            <a:r>
              <a:rPr lang="ru-RU" sz="2000" dirty="0" err="1" smtClean="0"/>
              <a:t>г.г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ИСТОРИЧЕСКАЯ ВИКТОРИНА</a:t>
            </a:r>
          </a:p>
          <a:p>
            <a:r>
              <a:rPr lang="ru-RU" dirty="0" smtClean="0"/>
              <a:t>75 </a:t>
            </a:r>
            <a:r>
              <a:rPr lang="ru-RU" dirty="0" err="1" smtClean="0"/>
              <a:t>летию</a:t>
            </a:r>
            <a:r>
              <a:rPr lang="ru-RU" dirty="0" smtClean="0"/>
              <a:t> со дня  окончания Второй Мировой войны посвящается</a:t>
            </a:r>
          </a:p>
          <a:p>
            <a:r>
              <a:rPr lang="ru-RU" dirty="0" smtClean="0"/>
              <a:t>Астраханское художественное училище имени П.А. Власова 3сентября 2020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217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Расположите  в хронологическом  порядке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Выход  из  войны  Болгарии,  Финляндии,  Румынии</a:t>
            </a:r>
          </a:p>
          <a:p>
            <a:r>
              <a:rPr lang="ru-RU" dirty="0" smtClean="0"/>
              <a:t>2.  Капитуляция  Японии</a:t>
            </a:r>
          </a:p>
          <a:p>
            <a:r>
              <a:rPr lang="ru-RU" dirty="0" smtClean="0"/>
              <a:t>3. Пражская  операция</a:t>
            </a:r>
          </a:p>
          <a:p>
            <a:r>
              <a:rPr lang="ru-RU" dirty="0" smtClean="0"/>
              <a:t>4. выход из войны  Венгрии</a:t>
            </a:r>
          </a:p>
          <a:p>
            <a:r>
              <a:rPr lang="ru-RU" dirty="0" smtClean="0"/>
              <a:t>5. Берлинская  операция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038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Историческая загадка «Мечта отца </a:t>
            </a:r>
            <a:r>
              <a:rPr lang="ru-RU" dirty="0" err="1" smtClean="0"/>
              <a:t>Синдзо</a:t>
            </a:r>
            <a:r>
              <a:rPr lang="ru-RU" dirty="0" smtClean="0"/>
              <a:t>  Або»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28 августа 2020 года японский  </a:t>
            </a:r>
            <a:r>
              <a:rPr lang="ru-RU" dirty="0" err="1" smtClean="0"/>
              <a:t>примьер</a:t>
            </a:r>
            <a:r>
              <a:rPr lang="ru-RU" dirty="0" smtClean="0"/>
              <a:t> - министр </a:t>
            </a:r>
            <a:r>
              <a:rPr lang="ru-RU" dirty="0" err="1" smtClean="0"/>
              <a:t>Синдзо</a:t>
            </a:r>
            <a:r>
              <a:rPr lang="ru-RU" dirty="0" smtClean="0"/>
              <a:t> Або, неожиданно объявил о своей отставке, при  этом он  заявил, что ему не удалось осуществить </a:t>
            </a:r>
            <a:r>
              <a:rPr lang="ru-RU" smtClean="0"/>
              <a:t>мечту своего </a:t>
            </a:r>
            <a:r>
              <a:rPr lang="ru-RU" dirty="0" smtClean="0"/>
              <a:t>отца.  О чем мечтал отец </a:t>
            </a:r>
            <a:r>
              <a:rPr lang="ru-RU" dirty="0" err="1" smtClean="0"/>
              <a:t>Синдзо</a:t>
            </a:r>
            <a:r>
              <a:rPr lang="ru-RU" dirty="0" smtClean="0"/>
              <a:t> Або.   Можно ли в дальнейшем осуществить его  мечту?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212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ЖДЕМ ВАШИ ОТВЕТЫ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Ответы присылайте на почту </a:t>
            </a:r>
            <a:r>
              <a:rPr lang="de-DE" dirty="0" smtClean="0">
                <a:hlinkClick r:id="rId2"/>
              </a:rPr>
              <a:t>HlST2005@yandex.ru</a:t>
            </a:r>
            <a:r>
              <a:rPr lang="de-DE" dirty="0" smtClean="0"/>
              <a:t> </a:t>
            </a:r>
            <a:r>
              <a:rPr lang="ru-RU" dirty="0" smtClean="0"/>
              <a:t>до 8 сентября включительно, итоги будут подведены 10 сентября</a:t>
            </a:r>
          </a:p>
          <a:p>
            <a:r>
              <a:rPr lang="ru-RU" dirty="0" smtClean="0"/>
              <a:t>Преподаватель истории, </a:t>
            </a:r>
            <a:r>
              <a:rPr lang="ru-RU" dirty="0" err="1" smtClean="0"/>
              <a:t>к.и.н</a:t>
            </a:r>
            <a:r>
              <a:rPr lang="ru-RU" dirty="0" smtClean="0"/>
              <a:t>.  Романова О.Е.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554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 Выберите правильный ответ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1.Вторая Мировая война началась 1 сентября 1941 года</a:t>
            </a:r>
          </a:p>
          <a:p>
            <a:r>
              <a:rPr lang="ru-RU" dirty="0" smtClean="0"/>
              <a:t>2.Вторая </a:t>
            </a:r>
            <a:r>
              <a:rPr lang="ru-RU" dirty="0" err="1" smtClean="0"/>
              <a:t>Мироваявойна</a:t>
            </a:r>
            <a:r>
              <a:rPr lang="ru-RU" dirty="0" smtClean="0"/>
              <a:t> закончилась 3 сентября 1945 года</a:t>
            </a:r>
          </a:p>
          <a:p>
            <a:r>
              <a:rPr lang="ru-RU" dirty="0" smtClean="0"/>
              <a:t>3. Вторая Мировая война закончилась 9 мая 1945 года</a:t>
            </a:r>
          </a:p>
          <a:p>
            <a:r>
              <a:rPr lang="ru-RU" dirty="0" smtClean="0"/>
              <a:t>4. Вторая Мировая война началась 1сентября 1939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923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Укажите правильный ответ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 крупным сражениям Второй Мировой войны с участием Советских войск не относится:</a:t>
            </a:r>
          </a:p>
          <a:p>
            <a:r>
              <a:rPr lang="ru-RU" dirty="0" smtClean="0"/>
              <a:t>1. Сталинградская битва</a:t>
            </a:r>
          </a:p>
          <a:p>
            <a:r>
              <a:rPr lang="ru-RU" dirty="0" smtClean="0"/>
              <a:t>2.Разгром </a:t>
            </a:r>
            <a:r>
              <a:rPr lang="ru-RU" dirty="0" err="1" smtClean="0"/>
              <a:t>Квантунской</a:t>
            </a:r>
            <a:r>
              <a:rPr lang="ru-RU" dirty="0" smtClean="0"/>
              <a:t> армии</a:t>
            </a:r>
          </a:p>
          <a:p>
            <a:r>
              <a:rPr lang="ru-RU" dirty="0" smtClean="0"/>
              <a:t>3.Оборона Порт –Артура </a:t>
            </a:r>
          </a:p>
          <a:p>
            <a:r>
              <a:rPr lang="ru-RU" dirty="0" smtClean="0"/>
              <a:t>4. Битва на Курской дуге</a:t>
            </a:r>
          </a:p>
          <a:p>
            <a:r>
              <a:rPr lang="ru-RU" dirty="0" smtClean="0"/>
              <a:t>5. Пражская операция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83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3.  Найдите верное высказывание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Вторая Мировая война завершилась капитуляцией Германии</a:t>
            </a:r>
          </a:p>
          <a:p>
            <a:r>
              <a:rPr lang="ru-RU" dirty="0" smtClean="0"/>
              <a:t>2. Вторая Мировая война завершилась капитуляцией Японии</a:t>
            </a:r>
          </a:p>
          <a:p>
            <a:r>
              <a:rPr lang="ru-RU" dirty="0" smtClean="0"/>
              <a:t>3. самые большие потери во Второй Мировой войне понесла побежденная Германия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46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4. Итогами  войны с Японией 1945 г. для СССР явилось: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Введение  ограниченного контингента советских войск на территорию Японских островов</a:t>
            </a:r>
          </a:p>
          <a:p>
            <a:r>
              <a:rPr lang="ru-RU" dirty="0" smtClean="0"/>
              <a:t>2. Присоединение  южной части Сахалина и курильских островов</a:t>
            </a:r>
          </a:p>
          <a:p>
            <a:r>
              <a:rPr lang="ru-RU" dirty="0" smtClean="0"/>
              <a:t>3. Присоединение  территории Корейского  полуострова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956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5. Капитуляция Германии  была  подписана: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2 мая 1945 года</a:t>
            </a:r>
          </a:p>
          <a:p>
            <a:r>
              <a:rPr lang="ru-RU" dirty="0" smtClean="0"/>
              <a:t>2. 8 мая 1945 года</a:t>
            </a:r>
          </a:p>
          <a:p>
            <a:r>
              <a:rPr lang="ru-RU" dirty="0" smtClean="0"/>
              <a:t>3. 9мая 1945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423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6. СССР  объявил войну Японии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1.8августа 1945 года</a:t>
            </a:r>
          </a:p>
          <a:p>
            <a:r>
              <a:rPr lang="ru-RU" dirty="0" smtClean="0"/>
              <a:t>2. 17 августа 1945 года</a:t>
            </a:r>
          </a:p>
          <a:p>
            <a:r>
              <a:rPr lang="ru-RU" dirty="0" smtClean="0"/>
              <a:t>3. 21 августа 1945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365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Боевыми действиями советских войск  против  Японии  руководили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Василевский,  Малиновский,  </a:t>
            </a:r>
            <a:r>
              <a:rPr lang="ru-RU" dirty="0" err="1" smtClean="0"/>
              <a:t>Пуркаев</a:t>
            </a:r>
            <a:r>
              <a:rPr lang="ru-RU" dirty="0" smtClean="0"/>
              <a:t> </a:t>
            </a:r>
          </a:p>
          <a:p>
            <a:r>
              <a:rPr lang="ru-RU" dirty="0" smtClean="0"/>
              <a:t>2. Говоров, Мерецков,  </a:t>
            </a:r>
          </a:p>
          <a:p>
            <a:r>
              <a:rPr lang="ru-RU" dirty="0" smtClean="0"/>
              <a:t>3. Ворошилов ,  </a:t>
            </a:r>
            <a:r>
              <a:rPr lang="ru-RU" dirty="0" err="1" smtClean="0"/>
              <a:t>Буденый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584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Советский разведчик, казненный в Японии 7 ноября  1944 года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 Рихард  Зорге</a:t>
            </a:r>
          </a:p>
          <a:p>
            <a:r>
              <a:rPr lang="ru-RU" dirty="0" smtClean="0"/>
              <a:t>2.  Рудольф  Абель </a:t>
            </a:r>
          </a:p>
          <a:p>
            <a:r>
              <a:rPr lang="ru-RU" dirty="0" smtClean="0"/>
              <a:t>3.  Николай  Кузнецов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40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62</TotalTime>
  <Words>383</Words>
  <Application>Microsoft Office PowerPoint</Application>
  <PresentationFormat>Экран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1 сентября 1939 – 3 сентября1945 г.г</vt:lpstr>
      <vt:lpstr>1. Выберите правильный ответ</vt:lpstr>
      <vt:lpstr>2. Укажите правильный ответ</vt:lpstr>
      <vt:lpstr>3.  Найдите верное высказывание</vt:lpstr>
      <vt:lpstr>4. Итогами  войны с Японией 1945 г. для СССР явилось:</vt:lpstr>
      <vt:lpstr>5. Капитуляция Германии  была  подписана:</vt:lpstr>
      <vt:lpstr>6. СССР  объявил войну Японии</vt:lpstr>
      <vt:lpstr>Боевыми действиями советских войск  против  Японии  руководили </vt:lpstr>
      <vt:lpstr>Советский разведчик, казненный в Японии 7 ноября  1944 года</vt:lpstr>
      <vt:lpstr>Расположите  в хронологическом  порядке</vt:lpstr>
      <vt:lpstr>Историческая загадка «Мечта отца Синдзо  Або»</vt:lpstr>
      <vt:lpstr>ЖДЕМ ВАШИ ОТВЕТЫ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сентября 1939 – 3 сентября1945 г.г</dc:title>
  <dc:creator>digma</dc:creator>
  <cp:lastModifiedBy>digma</cp:lastModifiedBy>
  <cp:revision>8</cp:revision>
  <dcterms:created xsi:type="dcterms:W3CDTF">2020-09-03T04:06:57Z</dcterms:created>
  <dcterms:modified xsi:type="dcterms:W3CDTF">2020-09-03T05:15:23Z</dcterms:modified>
</cp:coreProperties>
</file>