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63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Воспитание в целостном педагогическом процессе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педагогика творческих дисциплин\0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02798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педагогика творческих дисциплин\slide-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педагогика творческих дисциплин\slide-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6964"/>
            <a:ext cx="9144000" cy="6821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педагогика творческих дисциплин\3851183c03c990d99ae13cbcb28f4f35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педагогика творческих дисциплин\slide-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педагогика творческих дисциплин\slide-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педагогика творческих дисциплин\img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</TotalTime>
  <Words>5</Words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Воспитание в целостном педагогическом процессе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в целостном педагогическом процессе</dc:title>
  <dc:creator>User</dc:creator>
  <cp:lastModifiedBy>User</cp:lastModifiedBy>
  <cp:revision>7</cp:revision>
  <dcterms:created xsi:type="dcterms:W3CDTF">2020-09-11T05:39:45Z</dcterms:created>
  <dcterms:modified xsi:type="dcterms:W3CDTF">2020-09-11T05:53:06Z</dcterms:modified>
</cp:coreProperties>
</file>