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7" r:id="rId3"/>
    <p:sldId id="257" r:id="rId4"/>
    <p:sldId id="258" r:id="rId5"/>
    <p:sldId id="273" r:id="rId6"/>
    <p:sldId id="259" r:id="rId7"/>
    <p:sldId id="260" r:id="rId8"/>
    <p:sldId id="275" r:id="rId9"/>
    <p:sldId id="261" r:id="rId10"/>
    <p:sldId id="262" r:id="rId11"/>
    <p:sldId id="263" r:id="rId12"/>
    <p:sldId id="264" r:id="rId13"/>
    <p:sldId id="265" r:id="rId14"/>
    <p:sldId id="276" r:id="rId15"/>
    <p:sldId id="268" r:id="rId16"/>
    <p:sldId id="266" r:id="rId17"/>
    <p:sldId id="267" r:id="rId18"/>
    <p:sldId id="272" r:id="rId19"/>
    <p:sldId id="269" r:id="rId20"/>
    <p:sldId id="270" r:id="rId21"/>
    <p:sldId id="271" r:id="rId22"/>
    <p:sldId id="274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68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01/09/2020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01/09/2020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01/09/2020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01/09/2020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01/09/2020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01/09/2020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01/09/2020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01/09/2020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01/09/2020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01/09/2020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01/09/2020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01/09/2020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id135799153?z=video135799153_45623906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              Философия. </a:t>
            </a:r>
            <a:r>
              <a:rPr lang="ru-RU" dirty="0" smtClean="0"/>
              <a:t>Введение.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«Пусть никто, пока он молод, не откладывает  занятий философией»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Эпикур (342-270 г. до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н.э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Астраханское  художественное училище имени П.А. Власова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Преподаватель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к.и.н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 Романова  О.Е.  2020 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3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мировоззрения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Идеал – мечта о совершенном;</a:t>
            </a:r>
          </a:p>
          <a:p>
            <a:r>
              <a:rPr lang="ru-RU" dirty="0" smtClean="0"/>
              <a:t>Убеждения – твердо составленная система взглядов не только в сфере сознания, но и в подсознании, в сфере интуиции и чувств. Убеждения составляют стержень мировоззрения и духовное ядро личности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264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мировоззрения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Повседневное</a:t>
            </a:r>
          </a:p>
          <a:p>
            <a:r>
              <a:rPr lang="ru-RU" dirty="0" smtClean="0"/>
              <a:t>Мифологическое </a:t>
            </a:r>
          </a:p>
          <a:p>
            <a:r>
              <a:rPr lang="ru-RU" dirty="0" smtClean="0"/>
              <a:t>Религиозное</a:t>
            </a:r>
          </a:p>
          <a:p>
            <a:r>
              <a:rPr lang="ru-RU" dirty="0" smtClean="0"/>
              <a:t>Искусство (художественная форма)</a:t>
            </a:r>
          </a:p>
          <a:p>
            <a:r>
              <a:rPr lang="ru-RU" dirty="0" smtClean="0"/>
              <a:t>Научное </a:t>
            </a:r>
          </a:p>
          <a:p>
            <a:r>
              <a:rPr lang="ru-RU" dirty="0" smtClean="0"/>
              <a:t>Философское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04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Философия как особый вид знаний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Философия – наука.</a:t>
            </a:r>
          </a:p>
          <a:p>
            <a:r>
              <a:rPr lang="ru-RU" dirty="0" smtClean="0"/>
              <a:t>Философия – идеология.</a:t>
            </a:r>
          </a:p>
          <a:p>
            <a:r>
              <a:rPr lang="ru-RU" dirty="0" smtClean="0"/>
              <a:t>Философия – гуманитарное знание.</a:t>
            </a:r>
          </a:p>
          <a:p>
            <a:r>
              <a:rPr lang="ru-RU" dirty="0" smtClean="0"/>
              <a:t>Философия – искусство.</a:t>
            </a:r>
          </a:p>
          <a:p>
            <a:r>
              <a:rPr lang="ru-RU" dirty="0" smtClean="0"/>
              <a:t>Философия – </a:t>
            </a:r>
            <a:r>
              <a:rPr lang="ru-RU" dirty="0" err="1" smtClean="0"/>
              <a:t>трансцендирующее</a:t>
            </a:r>
            <a:r>
              <a:rPr lang="ru-RU" dirty="0" smtClean="0"/>
              <a:t>   постижение объекта.</a:t>
            </a:r>
          </a:p>
          <a:p>
            <a:r>
              <a:rPr lang="ru-RU" dirty="0" smtClean="0"/>
              <a:t>Философия – любовь к мудрости.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239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Возникновение и развитие философии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Мифогенная</a:t>
            </a:r>
            <a:r>
              <a:rPr lang="ru-RU" dirty="0" smtClean="0"/>
              <a:t> концепция</a:t>
            </a:r>
          </a:p>
          <a:p>
            <a:r>
              <a:rPr lang="ru-RU" dirty="0" err="1" smtClean="0"/>
              <a:t>Гносеогенная</a:t>
            </a:r>
            <a:r>
              <a:rPr lang="ru-RU" dirty="0" smtClean="0"/>
              <a:t> концепция. </a:t>
            </a:r>
            <a:r>
              <a:rPr lang="ru-RU" dirty="0" err="1" smtClean="0"/>
              <a:t>Фисиология</a:t>
            </a:r>
            <a:r>
              <a:rPr lang="ru-RU" dirty="0" smtClean="0"/>
              <a:t> – знания о природе.</a:t>
            </a:r>
          </a:p>
          <a:p>
            <a:r>
              <a:rPr lang="ru-RU" dirty="0" err="1" smtClean="0"/>
              <a:t>Гносеомифогенная</a:t>
            </a:r>
            <a:r>
              <a:rPr lang="ru-RU" dirty="0" smtClean="0"/>
              <a:t> концепция. Интегративная (миф, знания, житейская мудрость).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870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user\Desktop\141546111_0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8100392" cy="50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19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Основные категории философии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i="1" dirty="0" smtClean="0"/>
              <a:t>Бытие, материя, движение</a:t>
            </a:r>
          </a:p>
          <a:p>
            <a:r>
              <a:rPr lang="ru-RU" b="1" i="1" dirty="0" smtClean="0"/>
              <a:t>Пространство и время</a:t>
            </a:r>
          </a:p>
          <a:p>
            <a:r>
              <a:rPr lang="ru-RU" dirty="0" smtClean="0"/>
              <a:t>Сущность и явление</a:t>
            </a:r>
          </a:p>
          <a:p>
            <a:r>
              <a:rPr lang="ru-RU" b="1" i="1" dirty="0" smtClean="0"/>
              <a:t>Причина и следствие</a:t>
            </a:r>
          </a:p>
          <a:p>
            <a:r>
              <a:rPr lang="ru-RU" dirty="0" smtClean="0"/>
              <a:t>Необходимость и случайность</a:t>
            </a:r>
          </a:p>
          <a:p>
            <a:r>
              <a:rPr lang="ru-RU" dirty="0" smtClean="0"/>
              <a:t>Всеобщая связь и взаимодействие</a:t>
            </a:r>
          </a:p>
          <a:p>
            <a:r>
              <a:rPr lang="ru-RU" dirty="0" smtClean="0"/>
              <a:t>Закономерность и закон</a:t>
            </a:r>
          </a:p>
          <a:p>
            <a:r>
              <a:rPr lang="ru-RU" dirty="0" smtClean="0"/>
              <a:t>Единичное, общее и особенное</a:t>
            </a:r>
          </a:p>
          <a:p>
            <a:r>
              <a:rPr lang="ru-RU" b="1" i="1" dirty="0" smtClean="0"/>
              <a:t>Человек и смысл жизни</a:t>
            </a:r>
          </a:p>
          <a:p>
            <a:r>
              <a:rPr lang="ru-RU" b="1" i="1" dirty="0" smtClean="0"/>
              <a:t>Добро и зло</a:t>
            </a:r>
          </a:p>
          <a:p>
            <a:r>
              <a:rPr lang="ru-RU" dirty="0" smtClean="0"/>
              <a:t>Часть и целое, форма и содержание</a:t>
            </a:r>
          </a:p>
          <a:p>
            <a:r>
              <a:rPr lang="ru-RU" dirty="0" smtClean="0"/>
              <a:t>Система и структура</a:t>
            </a:r>
          </a:p>
          <a:p>
            <a:r>
              <a:rPr lang="ru-RU" dirty="0" smtClean="0"/>
              <a:t>Возможность, действительность, вероятность</a:t>
            </a:r>
          </a:p>
          <a:p>
            <a:r>
              <a:rPr lang="ru-RU" dirty="0" smtClean="0"/>
              <a:t>Количество и качество, мера</a:t>
            </a:r>
          </a:p>
          <a:p>
            <a:r>
              <a:rPr lang="ru-RU" b="1" i="1" dirty="0" smtClean="0"/>
              <a:t>Прогресс и регресс</a:t>
            </a:r>
          </a:p>
          <a:p>
            <a:r>
              <a:rPr lang="ru-RU" b="1" i="1" dirty="0" smtClean="0"/>
              <a:t>Свобода и необходимость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18061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Философия развивает абстрактное мышление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Абстрактное мышление – обобщенное, отвлеченное мышление, которое выражается в формах:</a:t>
            </a:r>
          </a:p>
          <a:p>
            <a:r>
              <a:rPr lang="ru-RU" dirty="0" smtClean="0"/>
              <a:t> понятий, </a:t>
            </a:r>
          </a:p>
          <a:p>
            <a:r>
              <a:rPr lang="ru-RU" dirty="0" smtClean="0"/>
              <a:t>суждений, </a:t>
            </a:r>
          </a:p>
          <a:p>
            <a:r>
              <a:rPr lang="ru-RU" dirty="0" smtClean="0"/>
              <a:t>умозаключений.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71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Предмет и структура философского знания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«как всеобщего в системе  отношений «Мир – человек»</a:t>
            </a:r>
          </a:p>
          <a:p>
            <a:r>
              <a:rPr lang="ru-RU" dirty="0" smtClean="0"/>
              <a:t>Гносеология</a:t>
            </a:r>
          </a:p>
          <a:p>
            <a:r>
              <a:rPr lang="ru-RU" dirty="0" smtClean="0"/>
              <a:t>Онтология</a:t>
            </a:r>
          </a:p>
          <a:p>
            <a:r>
              <a:rPr lang="ru-RU" dirty="0" smtClean="0"/>
              <a:t>Эстетика</a:t>
            </a:r>
          </a:p>
          <a:p>
            <a:r>
              <a:rPr lang="ru-RU" dirty="0" smtClean="0"/>
              <a:t>Этика</a:t>
            </a:r>
          </a:p>
          <a:p>
            <a:r>
              <a:rPr lang="ru-RU" dirty="0" smtClean="0"/>
              <a:t>Логика</a:t>
            </a:r>
          </a:p>
          <a:p>
            <a:r>
              <a:rPr lang="ru-RU" dirty="0" smtClean="0"/>
              <a:t>Аксиология</a:t>
            </a:r>
          </a:p>
          <a:p>
            <a:r>
              <a:rPr lang="ru-RU" dirty="0" smtClean="0"/>
              <a:t>Философская антропология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1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zhitati_aforizmi_36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846043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88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философии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Диалектика</a:t>
            </a:r>
          </a:p>
          <a:p>
            <a:r>
              <a:rPr lang="ru-RU" dirty="0" smtClean="0"/>
              <a:t>Метафизика</a:t>
            </a:r>
          </a:p>
          <a:p>
            <a:r>
              <a:rPr lang="ru-RU" dirty="0" smtClean="0"/>
              <a:t>Догматизм</a:t>
            </a:r>
          </a:p>
          <a:p>
            <a:r>
              <a:rPr lang="ru-RU" dirty="0" smtClean="0"/>
              <a:t>Эклектика</a:t>
            </a:r>
          </a:p>
          <a:p>
            <a:r>
              <a:rPr lang="ru-RU" dirty="0" smtClean="0"/>
              <a:t>Софистика</a:t>
            </a:r>
          </a:p>
          <a:p>
            <a:r>
              <a:rPr lang="ru-RU" dirty="0" smtClean="0"/>
              <a:t>Герменевтика</a:t>
            </a:r>
          </a:p>
          <a:p>
            <a:r>
              <a:rPr lang="ru-RU" dirty="0" smtClean="0"/>
              <a:t>Феноменология</a:t>
            </a:r>
          </a:p>
          <a:p>
            <a:r>
              <a:rPr lang="ru-RU" dirty="0" smtClean="0"/>
              <a:t>Синергетика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469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9808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7" name="Picture 3" descr="C:\Users\user\Desktop\img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8100392" cy="50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6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Основной вопрос философии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Соотношение материального и духовного, или мышления и бытия, или сознания и материи</a:t>
            </a:r>
          </a:p>
          <a:p>
            <a:r>
              <a:rPr lang="ru-RU" dirty="0" smtClean="0"/>
              <a:t>Онтологический подход (вопрос о происхождении мира, проблема источника)</a:t>
            </a:r>
          </a:p>
          <a:p>
            <a:r>
              <a:rPr lang="ru-RU" dirty="0" smtClean="0"/>
              <a:t>Гносеологический  (возможность познания мира).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52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Функции философии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Мировоззренческая</a:t>
            </a:r>
          </a:p>
          <a:p>
            <a:r>
              <a:rPr lang="ru-RU" dirty="0" smtClean="0"/>
              <a:t>Методологическая</a:t>
            </a:r>
          </a:p>
          <a:p>
            <a:r>
              <a:rPr lang="ru-RU" dirty="0" smtClean="0"/>
              <a:t>Мыслительно-теоретическая</a:t>
            </a:r>
          </a:p>
          <a:p>
            <a:r>
              <a:rPr lang="ru-RU" dirty="0" smtClean="0"/>
              <a:t>Гносеологическая</a:t>
            </a:r>
          </a:p>
          <a:p>
            <a:r>
              <a:rPr lang="ru-RU" dirty="0" smtClean="0"/>
              <a:t>Критическая</a:t>
            </a:r>
          </a:p>
          <a:p>
            <a:r>
              <a:rPr lang="ru-RU" dirty="0" smtClean="0"/>
              <a:t>Аксиологическая</a:t>
            </a:r>
          </a:p>
          <a:p>
            <a:r>
              <a:rPr lang="ru-RU" dirty="0" smtClean="0"/>
              <a:t>Социальная</a:t>
            </a:r>
          </a:p>
          <a:p>
            <a:r>
              <a:rPr lang="ru-RU" dirty="0" err="1" smtClean="0"/>
              <a:t>Воспитательно</a:t>
            </a:r>
            <a:r>
              <a:rPr lang="ru-RU" dirty="0" smtClean="0"/>
              <a:t>-гуманитарная</a:t>
            </a:r>
          </a:p>
          <a:p>
            <a:r>
              <a:rPr lang="ru-RU" smtClean="0"/>
              <a:t>Прогностическая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534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НЕОЖИДАНИЕ от КУРСА философии</a:t>
            </a:r>
            <a:endParaRPr lang="ru-RU" dirty="0"/>
          </a:p>
        </p:txBody>
      </p:sp>
      <p:pic>
        <p:nvPicPr>
          <p:cNvPr id="3075" name="Picture 3" descr="C:\Users\user\Desktop\Remarok.net1659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7704856" cy="49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91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Вперед, в мир философии!</a:t>
            </a:r>
            <a:endParaRPr lang="ru-RU" dirty="0"/>
          </a:p>
        </p:txBody>
      </p:sp>
      <p:pic>
        <p:nvPicPr>
          <p:cNvPr id="1026" name="Picture 2" descr="C:\Users\user\Desktop\сдоны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419" y="1447800"/>
            <a:ext cx="5636712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37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для обсуждения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Почему среди  первобытных людей не было философов?</a:t>
            </a:r>
          </a:p>
          <a:p>
            <a:r>
              <a:rPr lang="ru-RU" dirty="0" smtClean="0"/>
              <a:t>Считаете ли вы себя философами?</a:t>
            </a:r>
          </a:p>
          <a:p>
            <a:r>
              <a:rPr lang="ru-RU" dirty="0" smtClean="0"/>
              <a:t>Для чего нужна философия в современном мире?</a:t>
            </a:r>
          </a:p>
          <a:p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vk.com/id135799153?z=video135799153_456239067</a:t>
            </a:r>
            <a:r>
              <a:rPr lang="ru-RU" dirty="0" smtClean="0"/>
              <a:t>    посмотрите видео, прокомментируйте его с точки зрения философского мировоззрения.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1151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Изучение философии способствует формированию: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Собственной мировоззренческой позиции;</a:t>
            </a:r>
          </a:p>
          <a:p>
            <a:r>
              <a:rPr lang="ru-RU" dirty="0" smtClean="0"/>
              <a:t>Абстрактного (научного и философского) образа мышления;</a:t>
            </a:r>
          </a:p>
          <a:p>
            <a:r>
              <a:rPr lang="ru-RU" dirty="0" smtClean="0"/>
              <a:t>Понимания фундаментальных проблем бытия человека;</a:t>
            </a:r>
          </a:p>
          <a:p>
            <a:r>
              <a:rPr lang="ru-RU" dirty="0" smtClean="0"/>
              <a:t>Осознания места человека в мире;</a:t>
            </a:r>
          </a:p>
          <a:p>
            <a:r>
              <a:rPr lang="ru-RU" dirty="0" smtClean="0"/>
              <a:t>Отношения к миру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625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Отношения к общечеловеческим ценностям;</a:t>
            </a:r>
          </a:p>
          <a:p>
            <a:r>
              <a:rPr lang="ru-RU" dirty="0" smtClean="0"/>
              <a:t>Предпосылок осознанного самоопределения в жизни;</a:t>
            </a:r>
          </a:p>
          <a:p>
            <a:r>
              <a:rPr lang="ru-RU" dirty="0" smtClean="0"/>
              <a:t>Ориентиров для поиска ответов на вечные вопросы бытия.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186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МЫ - ФИЛОСОФЫ</a:t>
            </a:r>
            <a:endParaRPr lang="ru-RU" dirty="0"/>
          </a:p>
        </p:txBody>
      </p:sp>
      <p:pic>
        <p:nvPicPr>
          <p:cNvPr id="2050" name="Picture 2" descr="C:\Users\user\Desktop\IMG_6375-768x84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7632848" cy="524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61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Философия – теоретическое ядро мировоззрения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Система взглядов на мир в целом и на отношение человека к этому миру;</a:t>
            </a:r>
          </a:p>
          <a:p>
            <a:r>
              <a:rPr lang="ru-RU" dirty="0" smtClean="0"/>
              <a:t>Особый способ духовного освоения мира, который осваивается с точки зрения взаимоотношений с ним человека;</a:t>
            </a:r>
          </a:p>
          <a:p>
            <a:r>
              <a:rPr lang="ru-RU" dirty="0" smtClean="0"/>
              <a:t>Совокупность ценностных ориентаций, верований, идеалов и убеждений.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40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Объект и предмет мировоззрения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Объект – мир в целом;</a:t>
            </a:r>
          </a:p>
          <a:p>
            <a:r>
              <a:rPr lang="ru-RU" dirty="0" smtClean="0"/>
              <a:t>Предмет – взаимоотношения мира и человека;</a:t>
            </a:r>
          </a:p>
          <a:p>
            <a:r>
              <a:rPr lang="ru-RU" dirty="0" smtClean="0"/>
              <a:t>Мировоззрение всегда субъективно, личностно окрашено.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444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Система взглядов на мир в целом и на отношение человека к этому миру</a:t>
            </a:r>
            <a:endParaRPr lang="ru-RU" sz="3200" dirty="0"/>
          </a:p>
        </p:txBody>
      </p:sp>
      <p:pic>
        <p:nvPicPr>
          <p:cNvPr id="4098" name="Picture 2" descr="C:\Users\user\Desktop\8c56cf47cdffd13848a901aaa2d0cf3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512365"/>
            <a:ext cx="7499350" cy="467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57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мировоззрения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Ценностные ориентации (система материальных и духовных благ, которые человек и общество признают, как повелевающую силу над собой);</a:t>
            </a:r>
          </a:p>
          <a:p>
            <a:r>
              <a:rPr lang="ru-RU" dirty="0" smtClean="0"/>
              <a:t>Верования. Вера – феномен сознания, обладающий силой неустранимости и огромной жизненной значимости. Вера – сверхсознательное </a:t>
            </a:r>
            <a:r>
              <a:rPr lang="ru-RU" dirty="0" err="1" smtClean="0"/>
              <a:t>чуство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406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196</TotalTime>
  <Words>558</Words>
  <Application>Microsoft Office PowerPoint</Application>
  <PresentationFormat>Экран (4:3)</PresentationFormat>
  <Paragraphs>112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Солнцестояние</vt:lpstr>
      <vt:lpstr>                Философия. Введение. </vt:lpstr>
      <vt:lpstr>Презентация PowerPoint</vt:lpstr>
      <vt:lpstr>Изучение философии способствует формированию: </vt:lpstr>
      <vt:lpstr>Презентация PowerPoint</vt:lpstr>
      <vt:lpstr>            МЫ - ФИЛОСОФЫ</vt:lpstr>
      <vt:lpstr>Философия – теоретическое ядро мировоззрения</vt:lpstr>
      <vt:lpstr>Объект и предмет мировоззрения</vt:lpstr>
      <vt:lpstr>Система взглядов на мир в целом и на отношение человека к этому миру</vt:lpstr>
      <vt:lpstr>Структура мировоззрения</vt:lpstr>
      <vt:lpstr>Структура мировоззрения</vt:lpstr>
      <vt:lpstr>Формы мировоззрения</vt:lpstr>
      <vt:lpstr>Философия как особый вид знаний</vt:lpstr>
      <vt:lpstr>Возникновение и развитие философии</vt:lpstr>
      <vt:lpstr>Презентация PowerPoint</vt:lpstr>
      <vt:lpstr>Основные категории философии</vt:lpstr>
      <vt:lpstr>Философия развивает абстрактное мышление</vt:lpstr>
      <vt:lpstr>Предмет и структура философского знания</vt:lpstr>
      <vt:lpstr>Презентация PowerPoint</vt:lpstr>
      <vt:lpstr>Методы философии</vt:lpstr>
      <vt:lpstr>Основной вопрос философии</vt:lpstr>
      <vt:lpstr>         Функции философии</vt:lpstr>
      <vt:lpstr>НЕОЖИДАНИЕ от КУРСА философии</vt:lpstr>
      <vt:lpstr> Вперед, в мир философии!</vt:lpstr>
      <vt:lpstr>Вопросы для обсуждения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digma</cp:lastModifiedBy>
  <cp:revision>22</cp:revision>
  <dcterms:created xsi:type="dcterms:W3CDTF">2019-09-02T18:07:51Z</dcterms:created>
  <dcterms:modified xsi:type="dcterms:W3CDTF">2020-09-01T19:34:03Z</dcterms:modified>
</cp:coreProperties>
</file>