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58" r:id="rId14"/>
    <p:sldId id="260" r:id="rId15"/>
    <p:sldId id="273" r:id="rId16"/>
    <p:sldId id="26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896" autoAdjust="0"/>
    <p:restoredTop sz="94660"/>
  </p:normalViewPr>
  <p:slideViewPr>
    <p:cSldViewPr>
      <p:cViewPr varScale="1">
        <p:scale>
          <a:sx n="66" d="100"/>
          <a:sy n="66" d="100"/>
        </p:scale>
        <p:origin x="-64" y="-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В.В. Маяковский. Поэтическая новизна ранней лирики.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3600" dirty="0" smtClean="0"/>
              <a:t>Характер и личность автора в стихах о любви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pic>
        <p:nvPicPr>
          <p:cNvPr id="25602" name="Picture 2" descr="https://avatars.mds.yandex.net/get-pdb/1689155/136abded-eebe-4ee6-a191-7329e7433121/s3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214290"/>
            <a:ext cx="3000396" cy="33575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Особенности ранней лирики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4000" dirty="0" smtClean="0"/>
              <a:t>Обращение к массовой аудитории.</a:t>
            </a:r>
          </a:p>
          <a:p>
            <a:r>
              <a:rPr lang="ru-RU" sz="4000" dirty="0" smtClean="0"/>
              <a:t>Язвительная ирония.</a:t>
            </a:r>
          </a:p>
          <a:p>
            <a:r>
              <a:rPr lang="ru-RU" sz="4000" dirty="0" smtClean="0"/>
              <a:t>Философские размышления.</a:t>
            </a:r>
          </a:p>
          <a:p>
            <a:r>
              <a:rPr lang="ru-RU" sz="4000" dirty="0" smtClean="0"/>
              <a:t>Критический пафос.</a:t>
            </a:r>
          </a:p>
          <a:p>
            <a:r>
              <a:rPr lang="ru-RU" sz="4000" dirty="0" smtClean="0"/>
              <a:t>Лиризм.</a:t>
            </a:r>
          </a:p>
          <a:p>
            <a:r>
              <a:rPr lang="ru-RU" sz="4000" dirty="0" smtClean="0"/>
              <a:t>Зрелищность образов.</a:t>
            </a:r>
          </a:p>
          <a:p>
            <a:pPr>
              <a:buNone/>
            </a:pPr>
            <a:endParaRPr lang="ru-RU" sz="40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Новаторство ранней лирики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Неологизмы.</a:t>
            </a:r>
          </a:p>
          <a:p>
            <a:r>
              <a:rPr lang="ru-RU" dirty="0" smtClean="0"/>
              <a:t>Метафоричность.</a:t>
            </a:r>
          </a:p>
          <a:p>
            <a:r>
              <a:rPr lang="ru-RU" dirty="0" smtClean="0"/>
              <a:t>Сочетание несоединимых образов.</a:t>
            </a:r>
          </a:p>
          <a:p>
            <a:r>
              <a:rPr lang="ru-RU" dirty="0" smtClean="0"/>
              <a:t>Построение – лесенка.</a:t>
            </a:r>
          </a:p>
          <a:p>
            <a:r>
              <a:rPr lang="ru-RU" dirty="0" smtClean="0"/>
              <a:t>Акцентный стих.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0180" name="Picture 4" descr="http://rpp.nashaucheba.ru/pars_docs/refs/2/1799/img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42852"/>
            <a:ext cx="8072494" cy="59293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В. Маяковский и Лиля Брик.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               </a:t>
            </a:r>
            <a:endParaRPr lang="ru-RU" dirty="0"/>
          </a:p>
        </p:txBody>
      </p:sp>
      <p:pic>
        <p:nvPicPr>
          <p:cNvPr id="39938" name="Picture 2" descr="http://itd1.mycdn.me/image?id=770543509319&amp;t=20&amp;plc=WEB&amp;tkn=*o5_-MKVVZw7XhURhlPaxmNMdi6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214422"/>
            <a:ext cx="4524375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900igr.net/up/datas/59831/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В. Маяковский и Татьяна Яковлева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5300" name="Picture 4" descr="https://avatars.mds.yandex.net/get-zen_doc/39788/pub_5a01b61177d0e60307593f20_5a01b62757906a05dba5c53d/scale_6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357298"/>
            <a:ext cx="6929486" cy="44291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В. Маяковский и Вероника Полонская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  <p:pic>
        <p:nvPicPr>
          <p:cNvPr id="45058" name="Picture 2" descr="ÐÐ»Ð°Ð´Ð¸Ð¼Ð¸Ñ ÐÐ°ÑÐºÐ¾Ð²ÑÐºÐ¸Ð¹ Ð¸ ÐÐµÑÐ¾Ð½Ð¸ÐºÐ° ÐÐ¾Ð»Ð¾Ð½ÑÐºÐ°Ñ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428736"/>
            <a:ext cx="7715304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«… бесценных слов транжир и мот»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8914" name="Picture 2" descr="http://indbooks.in/mirror6.ru/wp-content/uploads/2016/0157450/i_0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14422"/>
            <a:ext cx="3333750" cy="491966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29058" y="1785926"/>
            <a:ext cx="4714908" cy="3571900"/>
          </a:xfrm>
          <a:prstGeom prst="rect">
            <a:avLst/>
          </a:prstGeom>
          <a:gradFill flip="none" rotWithShape="1">
            <a:gsLst>
              <a:gs pos="0">
                <a:schemeClr val="accent2">
                  <a:shade val="63000"/>
                </a:schemeClr>
              </a:gs>
              <a:gs pos="30000">
                <a:schemeClr val="accent2">
                  <a:shade val="90000"/>
                  <a:satMod val="110000"/>
                </a:schemeClr>
              </a:gs>
              <a:gs pos="45000">
                <a:schemeClr val="accent2">
                  <a:shade val="100000"/>
                  <a:satMod val="118000"/>
                </a:schemeClr>
              </a:gs>
              <a:gs pos="55000">
                <a:schemeClr val="accent2">
                  <a:shade val="100000"/>
                  <a:satMod val="118000"/>
                </a:schemeClr>
              </a:gs>
              <a:gs pos="73000">
                <a:schemeClr val="accent2">
                  <a:shade val="90000"/>
                  <a:satMod val="110000"/>
                </a:schemeClr>
              </a:gs>
              <a:gs pos="100000">
                <a:schemeClr val="accent2">
                  <a:shade val="63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Стихотворение «Нате!». 1913 г</a:t>
            </a:r>
            <a:endParaRPr lang="ru-RU" sz="4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«А вы могли бы?» (1913г)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64" name="Picture 4" descr="http://visualrian.ru/images/old_preview/41/30/413021_previ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357298"/>
            <a:ext cx="4000500" cy="492918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857752" y="1214422"/>
            <a:ext cx="3786214" cy="500066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2060"/>
                </a:solidFill>
              </a:rPr>
              <a:t>Я сразу смазал карту </a:t>
            </a:r>
            <a:r>
              <a:rPr lang="ru-RU" sz="2400" dirty="0" err="1" smtClean="0">
                <a:solidFill>
                  <a:srgbClr val="002060"/>
                </a:solidFill>
              </a:rPr>
              <a:t>будня</a:t>
            </a:r>
            <a:r>
              <a:rPr lang="ru-RU" sz="2400" dirty="0" smtClean="0">
                <a:solidFill>
                  <a:srgbClr val="002060"/>
                </a:solidFill>
              </a:rPr>
              <a:t>,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п</a:t>
            </a:r>
            <a:r>
              <a:rPr lang="ru-RU" sz="2400" dirty="0" smtClean="0">
                <a:solidFill>
                  <a:srgbClr val="002060"/>
                </a:solidFill>
              </a:rPr>
              <a:t>леснувши краску из стакана;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я показал на блюде студня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к</a:t>
            </a:r>
            <a:r>
              <a:rPr lang="ru-RU" sz="2400" dirty="0" smtClean="0">
                <a:solidFill>
                  <a:srgbClr val="002060"/>
                </a:solidFill>
              </a:rPr>
              <a:t>осые скулы океана.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На чешуе жестяной рыбы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п</a:t>
            </a:r>
            <a:r>
              <a:rPr lang="ru-RU" sz="2400" dirty="0" smtClean="0">
                <a:solidFill>
                  <a:srgbClr val="002060"/>
                </a:solidFill>
              </a:rPr>
              <a:t>рочел я зовы новых губ.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А вы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н</a:t>
            </a:r>
            <a:r>
              <a:rPr lang="ru-RU" sz="2400" dirty="0" smtClean="0">
                <a:solidFill>
                  <a:srgbClr val="002060"/>
                </a:solidFill>
              </a:rPr>
              <a:t>октюрн сыграть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м</a:t>
            </a:r>
            <a:r>
              <a:rPr lang="ru-RU" sz="2400" dirty="0" smtClean="0">
                <a:solidFill>
                  <a:srgbClr val="002060"/>
                </a:solidFill>
              </a:rPr>
              <a:t>огли бы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н</a:t>
            </a:r>
            <a:r>
              <a:rPr lang="ru-RU" sz="2400" dirty="0" smtClean="0">
                <a:solidFill>
                  <a:srgbClr val="002060"/>
                </a:solidFill>
              </a:rPr>
              <a:t>а флейте водосточных труб?</a:t>
            </a:r>
          </a:p>
          <a:p>
            <a:endParaRPr lang="ru-RU" sz="2400" dirty="0" smtClean="0">
              <a:solidFill>
                <a:srgbClr val="002060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                        1914 г.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 descr="https://i.ytimg.com/vi/dTwQf-zSq3Q/hq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286248" cy="3429001"/>
          </a:xfrm>
          <a:prstGeom prst="rect">
            <a:avLst/>
          </a:prstGeom>
          <a:noFill/>
        </p:spPr>
      </p:pic>
      <p:pic>
        <p:nvPicPr>
          <p:cNvPr id="46084" name="Picture 4" descr="http://900igr.net/up/datas/168319/0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1214422"/>
            <a:ext cx="4572032" cy="50720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 descr="http://900igr.net/up/datas/218814/0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Поэма «Облако в штанах» (1915)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8130" name="Picture 2" descr="https://cdn2.arhivurokov.ru/multiurok/html/2018/08/31/s_5b892bba5d31f/img_s943664_0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285860"/>
            <a:ext cx="6096000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Поэма «Облако в штанах»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9154" name="Picture 2" descr="https://ds04.infourok.ru/uploads/ex/0eac/000922e3-e37c9dc5/640/img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85860"/>
            <a:ext cx="8001056" cy="47148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Основные темы ранней лирики В. Маяковского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Трагическое одиночество</a:t>
            </a:r>
          </a:p>
          <a:p>
            <a:r>
              <a:rPr lang="ru-RU" sz="4000" dirty="0" smtClean="0"/>
              <a:t>Непонимание поэта</a:t>
            </a:r>
          </a:p>
          <a:p>
            <a:r>
              <a:rPr lang="ru-RU" sz="4000" dirty="0" smtClean="0"/>
              <a:t>Неразделенная любовь</a:t>
            </a:r>
            <a:endParaRPr lang="ru-RU" sz="4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Лирический герой ранней лирики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Способность к глубоким и сильным чувствам.</a:t>
            </a:r>
          </a:p>
          <a:p>
            <a:r>
              <a:rPr lang="ru-RU" sz="4000" dirty="0" smtClean="0"/>
              <a:t>Любовь к людям.</a:t>
            </a:r>
          </a:p>
          <a:p>
            <a:r>
              <a:rPr lang="ru-RU" sz="4000" dirty="0" smtClean="0"/>
              <a:t>Бунтарство. </a:t>
            </a:r>
            <a:endParaRPr lang="ru-RU" sz="4000" dirty="0" smtClean="0"/>
          </a:p>
          <a:p>
            <a:r>
              <a:rPr lang="ru-RU" sz="4000" dirty="0" smtClean="0"/>
              <a:t>Ненависть к мещанству.</a:t>
            </a:r>
            <a:endParaRPr lang="ru-RU" sz="40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211</TotalTime>
  <Words>195</Words>
  <PresentationFormat>Экран (4:3)</PresentationFormat>
  <Paragraphs>45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Начальная</vt:lpstr>
      <vt:lpstr>В.В. Маяковский. Поэтическая новизна ранней лирики. </vt:lpstr>
      <vt:lpstr>«… бесценных слов транжир и мот»</vt:lpstr>
      <vt:lpstr>«А вы могли бы?» (1913г)</vt:lpstr>
      <vt:lpstr>                                                     1914 г.</vt:lpstr>
      <vt:lpstr>Слайд 5</vt:lpstr>
      <vt:lpstr>Поэма «Облако в штанах» (1915)</vt:lpstr>
      <vt:lpstr>Поэма «Облако в штанах»</vt:lpstr>
      <vt:lpstr>Основные темы ранней лирики В. Маяковского</vt:lpstr>
      <vt:lpstr>Лирический герой ранней лирики</vt:lpstr>
      <vt:lpstr>Особенности ранней лирики</vt:lpstr>
      <vt:lpstr>Новаторство ранней лирики</vt:lpstr>
      <vt:lpstr>Слайд 12</vt:lpstr>
      <vt:lpstr>В. Маяковский и Лиля Брик.</vt:lpstr>
      <vt:lpstr>Слайд 14</vt:lpstr>
      <vt:lpstr>В. Маяковский и Татьяна Яковлева</vt:lpstr>
      <vt:lpstr>В. Маяковский и Вероника Полонская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В.В. Маяковский. Поэтическая новизна ранней лирики. </dc:title>
  <dc:creator>user-pc</dc:creator>
  <cp:lastModifiedBy>user-pc</cp:lastModifiedBy>
  <cp:revision>35</cp:revision>
  <dcterms:created xsi:type="dcterms:W3CDTF">2019-03-14T17:03:57Z</dcterms:created>
  <dcterms:modified xsi:type="dcterms:W3CDTF">2019-03-14T20:50:02Z</dcterms:modified>
</cp:coreProperties>
</file>