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8515" autoAdjust="0"/>
    <p:restoredTop sz="94660"/>
  </p:normalViewPr>
  <p:slideViewPr>
    <p:cSldViewPr>
      <p:cViewPr varScale="1">
        <p:scale>
          <a:sx n="59" d="100"/>
          <a:sy n="59" d="100"/>
        </p:scale>
        <p:origin x="-68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3571900"/>
          </a:xfrm>
        </p:spPr>
        <p:txBody>
          <a:bodyPr/>
          <a:lstStyle/>
          <a:p>
            <a:r>
              <a:rPr lang="ru-RU" dirty="0" smtClean="0"/>
              <a:t>Жизненный и творческий путь М.Е. Салтыкова-Щедрина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 Салтыкова-Щедрина в Вятке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7106" name="Picture 2" descr="ÐÐ¾Ð¼ ÐÐ¸ÑÐ°Ð¸Ð»Ð° Ð¡Ð°Ð»ÑÑÐºÐ¾Ð²Ð°-Ð©ÐµÐ´ÑÐ¸Ð½Ð° Ð² ÐÑÑÐº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1678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 в Петербурге, где жил писатель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900igr.net/datai/literatura/Biografija-SCHedrina/0016-011-Dom-v-Peterburge-gde-zhil-M.E.Saltykov-SCHedrin-s-1876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610350" cy="4562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://900igr.net/up/datai/90066/0012-003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620000" cy="6029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«История одного города»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1202" name="Picture 2" descr="ÐÐ»Ð»ÑÑÑÑÐ°ÑÐ¸Ð¸ Ðº ÐºÐ½Ð¸Ð³Ð°Ð¼ ÐÐ¸ÑÐ°Ð¸Ð»Ð° Ð¡Ð°Ð»ÑÑÐºÐ¾Ð²Ð°-Ð©ÐµÐ´ÑÐ¸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52230" name="Picture 6" descr="https://img.chaconne.ru/img/26688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714356"/>
            <a:ext cx="457203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https://ds03.infourok.ru/uploads/ex/12fc/0000611b-19215b92/2/640/img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215370" cy="5572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endParaRPr lang="ru-RU" dirty="0"/>
          </a:p>
        </p:txBody>
      </p:sp>
      <p:pic>
        <p:nvPicPr>
          <p:cNvPr id="54274" name="Picture 2" descr="http://www.knor.ru/shop/pictb/08/11/08111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4214842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s://ds02.infourok.ru/uploads/ex/06c2/0000ca11-4d942a4a/640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215370" cy="5786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Комната в доме Салтыкова-Щедрина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7346" name="Picture 2" descr="ÐÐ¾Ð¼Ð½Ð°ÑÐ° Ð² Ð´Ð¾Ð¼Ðµ ÐÐ¸ÑÐ°Ð¸Ð»Ð° Ð¡Ð°Ð»ÑÑÐºÐ¾Ð²Ð°-Ð©ÐµÐ´ÑÐ¸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в поселке Лебяжьем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ÐÐ°Ð¼ÑÑÐ½Ð¸Ðº ÐÐ¸ÑÐ°Ð¸Ð»Ñ Ð¡Ð°Ð»ÑÑÐºÐ¾Ð²Ñ-Ð©ÐµÐ´ÑÐ¸Ð½Ñ Ð² ÑÐµÐ»Ðµ ÐÐµÐ±ÑÐ¶Ñ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143932" cy="43338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214422"/>
            <a:ext cx="5400684" cy="5110178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Значение его сатиры огромно, как по правдивости ее, так и по тому чувству почти пророческого предвидения тех путей, по коим должно было идти и шло русское общество. (М. Горький)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13314" name="Picture 2" descr="ÐÐ¸ÑÐ°Ð¸Ð» Ð¡Ð°Ð»ÑÑÐºÐ¾Ð²-Ð©ÐµÐ´ÑÐ¸Ð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2238375" cy="292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Родители Салтыкова-Щедрина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9938" name="Picture 2" descr="Ð Ð¾Ð´Ð¸ÑÐµÐ»Ð¸ ÐÐ¸ÑÐ°Ð¸Ð»Ð° Ð¡Ð°Ð»ÑÑÐºÐ¾Ð²Ð°-Ð©ÐµÐ´ÑÐ¸Ð½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00240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Михаил Салтыков-Щедрин в      детстве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62" name="Picture 2" descr="ÐÐ¸ÑÐ°Ð¸Ð» Ð¡Ð°Ð»ÑÑÐºÐ¾Ð²-Ð©ÐµÐ´ÑÐ¸Ð½ Ð² Ð´ÐµÑÑÑÐ²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71678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Имение Салтыковых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90" name="Picture 6" descr="ÑÑÐ°Ð´ÑÐ±Ð° Ð¡Ð¿Ð°Ñ-Ð£Ð³Ð¾Ð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8215370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Московский дворянский институт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900igr.net/up/datas/172002/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8286808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Царскосельский лицей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5058" name="Picture 2" descr="https://pushkin.ru/images/pushkin/encycl/carskoselskiy-musey-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667500" cy="4448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 окончания лицея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6082" name="Picture 2" descr="ÐÐ¸ÑÐ°Ð¸Ð» Ð¡Ð°Ð»ÑÑÐºÐ¾Ð²-Ð©ÐµÐ´ÑÐ¸Ð½ Ð² Ð¼Ð¾Ð»Ð¾Ð´Ð¾ÑÑ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71678"/>
            <a:ext cx="6286500" cy="4191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произведения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ds03.infourok.ru/uploads/ex/03b0/00032477-8a064ddc/640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</TotalTime>
  <Words>96</Words>
  <PresentationFormat>Экран (4:3)</PresentationFormat>
  <Paragraphs>25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Жизненный и творческий путь М.Е. Салтыкова-Щедрина</vt:lpstr>
      <vt:lpstr>Слайд 2</vt:lpstr>
      <vt:lpstr>Родители Салтыкова-Щедрина</vt:lpstr>
      <vt:lpstr>Михаил Салтыков-Щедрин в      детстве</vt:lpstr>
      <vt:lpstr>Имение Салтыковых</vt:lpstr>
      <vt:lpstr>Московский дворянский институт</vt:lpstr>
      <vt:lpstr>Царскосельский лицей</vt:lpstr>
      <vt:lpstr>После окончания лицея</vt:lpstr>
      <vt:lpstr>Первые произведения</vt:lpstr>
      <vt:lpstr>Дом Салтыкова-Щедрина в Вятке</vt:lpstr>
      <vt:lpstr>Дом в Петербурге, где жил писатель</vt:lpstr>
      <vt:lpstr>Слайд 12</vt:lpstr>
      <vt:lpstr>«История одного города»</vt:lpstr>
      <vt:lpstr>          </vt:lpstr>
      <vt:lpstr>Слайд 15</vt:lpstr>
      <vt:lpstr>           </vt:lpstr>
      <vt:lpstr>Слайд 17</vt:lpstr>
      <vt:lpstr>Комната в доме Салтыкова-Щедрина</vt:lpstr>
      <vt:lpstr>Памятник в поселке Лебяжьем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Жизненный и творческий путь М.Е. Салтыкова-Щедрина</dc:title>
  <dc:creator>user-pc</dc:creator>
  <cp:lastModifiedBy>user-pc</cp:lastModifiedBy>
  <cp:revision>24</cp:revision>
  <dcterms:created xsi:type="dcterms:W3CDTF">2019-01-30T14:04:00Z</dcterms:created>
  <dcterms:modified xsi:type="dcterms:W3CDTF">2020-10-27T06:36:56Z</dcterms:modified>
</cp:coreProperties>
</file>