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0" r:id="rId3"/>
    <p:sldId id="261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8" r:id="rId29"/>
    <p:sldId id="289" r:id="rId30"/>
    <p:sldId id="290" r:id="rId31"/>
    <p:sldId id="291" r:id="rId32"/>
    <p:sldId id="292" r:id="rId33"/>
    <p:sldId id="293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2" autoAdjust="0"/>
    <p:restoredTop sz="94639" autoAdjust="0"/>
  </p:normalViewPr>
  <p:slideViewPr>
    <p:cSldViewPr>
      <p:cViewPr varScale="1">
        <p:scale>
          <a:sx n="60" d="100"/>
          <a:sy n="60" d="100"/>
        </p:scale>
        <p:origin x="-37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endParaRPr lang="ru-RU" sz="4400" dirty="0"/>
          </a:p>
          <a:p>
            <a:pPr>
              <a:buNone/>
            </a:pPr>
            <a:r>
              <a:rPr lang="ru-RU" sz="4400" dirty="0" smtClean="0"/>
              <a:t> </a:t>
            </a:r>
          </a:p>
          <a:p>
            <a:pPr>
              <a:buNone/>
            </a:pPr>
            <a:endParaRPr lang="ru-RU" sz="4400" dirty="0" smtClean="0"/>
          </a:p>
          <a:p>
            <a:pPr>
              <a:buNone/>
            </a:pPr>
            <a:r>
              <a:rPr lang="ru-RU" sz="4400" dirty="0"/>
              <a:t> </a:t>
            </a:r>
            <a:r>
              <a:rPr lang="ru-RU" sz="4400" dirty="0" smtClean="0"/>
              <a:t> </a:t>
            </a:r>
            <a:r>
              <a:rPr lang="ru-RU" sz="4400" b="1" dirty="0" smtClean="0"/>
              <a:t>Жизнь и творческая биография Льва Николаевича Толстого. Духовные искания писателя</a:t>
            </a:r>
            <a:endParaRPr lang="ru-RU" sz="4400" b="1" dirty="0"/>
          </a:p>
        </p:txBody>
      </p:sp>
      <p:pic>
        <p:nvPicPr>
          <p:cNvPr id="40962" name="Picture 2" descr="https://engraver.files.wordpress.com/2011/01/tolstoi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40" y="571480"/>
            <a:ext cx="2214578" cy="29289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64371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           1854 г. Толстой в Севастополе</a:t>
            </a:r>
            <a:endParaRPr lang="ru-RU" b="1" dirty="0"/>
          </a:p>
        </p:txBody>
      </p:sp>
      <p:pic>
        <p:nvPicPr>
          <p:cNvPr id="54274" name="Picture 2" descr="http://artistunion.ru/wp-content/uploads/2015/07/2014.03.18-%D0%97%D0%B0%D0%9A%D1%80%D1%8B%D0%BC.%D0%97%D0%B0%D0%A1%D0%B5%D0%B2%D0%B0%D1%81%D1%82%D0%BE%D0%BF%D0%BE%D0%BB%D1%8C-90%D1%8570%D0%BC-1-150x1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0"/>
            <a:ext cx="7572428" cy="5000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70009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                                     </a:t>
            </a:r>
            <a:r>
              <a:rPr lang="ru-RU" sz="3900" b="1" dirty="0" smtClean="0"/>
              <a:t>1855 г.          </a:t>
            </a:r>
          </a:p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1028" name="Picture 4" descr="http://bookfinder.su/image.php?f=37e5b05408f815a5389d1dd52766823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0"/>
            <a:ext cx="4000528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 descr="https://ds04.infourok.ru/uploads/ex/1250/00036daf-11be9d1d/img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900" b="1" dirty="0" smtClean="0"/>
              <a:t>Первая поездка за границу в 1857 г.</a:t>
            </a:r>
          </a:p>
          <a:p>
            <a:r>
              <a:rPr lang="ru-RU" sz="3900" b="1" dirty="0" smtClean="0"/>
              <a:t>Вторая поездка – в 1860 г.</a:t>
            </a:r>
            <a:endParaRPr lang="ru-RU" sz="3900" b="1" dirty="0"/>
          </a:p>
        </p:txBody>
      </p:sp>
      <p:pic>
        <p:nvPicPr>
          <p:cNvPr id="27650" name="Picture 2" descr="http://azuq.teplodon.ru/img/lev-tolstoy-lyutsern-2018-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429684" cy="3786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</a:t>
            </a:r>
            <a:r>
              <a:rPr lang="ru-RU" sz="3600" b="1" dirty="0" smtClean="0"/>
              <a:t>Ясная Поляна. 1859 г.</a:t>
            </a:r>
            <a:endParaRPr lang="ru-RU" sz="3600" b="1" dirty="0"/>
          </a:p>
        </p:txBody>
      </p:sp>
      <p:pic>
        <p:nvPicPr>
          <p:cNvPr id="28676" name="Picture 4" descr="https://cdn2.img.ria.ru/images/27399/30/2739930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785794"/>
            <a:ext cx="557216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143668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9700" name="Picture 4" descr="https://ds03.infourok.ru/uploads/ex/0d3a/00034189-218ee3cb/hello_html_74c7148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7072362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images.myshared.ru/6/583946/slide_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s://ds04.infourok.ru/uploads/ex/0d88/000871f7-30d7e175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ds04.infourok.ru/uploads/ex/1086/0004b7ed-269b44d0/img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://images.myshared.ru/6/599345/slide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                   </a:t>
            </a:r>
            <a:r>
              <a:rPr lang="ru-RU" b="1" dirty="0" smtClean="0"/>
              <a:t>1828 – 1910 г.</a:t>
            </a:r>
            <a:endParaRPr lang="ru-RU" dirty="0"/>
          </a:p>
        </p:txBody>
      </p:sp>
      <p:pic>
        <p:nvPicPr>
          <p:cNvPr id="44034" name="Picture 2" descr="https://upload.wikimedia.org/wikipedia/commons/thumb/4/44/Tolstoy_by_Repin_1901_cropped.jpg/220px-Tolstoy_by_Repin_1901_cropp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000108"/>
            <a:ext cx="4500594" cy="33337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images.myshared.ru/9/907094/slide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4" name="Picture 4" descr="https://ds04.infourok.ru/uploads/ex/107f/00175586-5006d351/hello_html_51936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929618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s://ds04.infourok.ru/uploads/ex/0591/00002ca0-61d83df3/img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</a:t>
            </a:r>
            <a:r>
              <a:rPr lang="ru-RU" sz="3600" b="1" dirty="0" smtClean="0"/>
              <a:t>1873 – 1877 г.</a:t>
            </a:r>
            <a:endParaRPr lang="ru-RU" sz="3600" b="1" dirty="0"/>
          </a:p>
        </p:txBody>
      </p:sp>
      <p:pic>
        <p:nvPicPr>
          <p:cNvPr id="37892" name="Picture 4" descr="https://3d-toy.ru/upload/iblock/a4b/a4b6062be1b0c92ff79fe6e56efc84d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857232"/>
            <a:ext cx="3357586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</a:t>
            </a:r>
            <a:r>
              <a:rPr lang="ru-RU" sz="3600" b="1" dirty="0" smtClean="0"/>
              <a:t>1875- 1882 г.</a:t>
            </a:r>
            <a:endParaRPr lang="ru-RU" sz="3600" b="1" dirty="0"/>
          </a:p>
        </p:txBody>
      </p:sp>
      <p:pic>
        <p:nvPicPr>
          <p:cNvPr id="38914" name="Picture 2" descr="http://visualrian.ru/images/old_preview/7/10/71069_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85728"/>
            <a:ext cx="3409947" cy="45005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1881 г. Дом Л. Толстого в Москве (Хамовники)</a:t>
            </a:r>
            <a:endParaRPr lang="ru-RU" dirty="0"/>
          </a:p>
        </p:txBody>
      </p:sp>
      <p:pic>
        <p:nvPicPr>
          <p:cNvPr id="39938" name="Picture 2" descr="http://www.taday.ru/data/581/493/1234/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14356"/>
            <a:ext cx="6000792" cy="385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Музей-усадьба Толстых в Хамовниках</a:t>
            </a:r>
            <a:endParaRPr lang="ru-RU" dirty="0"/>
          </a:p>
        </p:txBody>
      </p:sp>
      <p:sp>
        <p:nvSpPr>
          <p:cNvPr id="40962" name="AutoShape 2" descr="https://igx.4sqi.net/img/general/200x200/wpwoLj4GJemmuuKPHQcTO9CgbjJynAZXqI3RaNOrGO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https://f.otzyv.ru/f/10/06/53621/p0203151546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642918"/>
            <a:ext cx="5214974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  <a:r>
              <a:rPr lang="ru-RU" sz="3600" b="1" dirty="0" smtClean="0"/>
              <a:t>Л.Н. Толстой, М. Горький, А.П. Чехов</a:t>
            </a:r>
            <a:endParaRPr lang="ru-RU" sz="3600" b="1" dirty="0"/>
          </a:p>
        </p:txBody>
      </p:sp>
      <p:pic>
        <p:nvPicPr>
          <p:cNvPr id="41986" name="Picture 2" descr="http://img.bibo.kz/?77541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857232"/>
            <a:ext cx="4214842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4036" name="Picture 4" descr="https://arhivurokov.ru/multiurok/f/7/7/f77a714d56a530aa1808ac5c5a2e0f058742a7c3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8429684" cy="63579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://present5.com/presentation/98671433_335906765/image-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38"/>
            <a:ext cx="9144000" cy="72866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</a:t>
            </a:r>
            <a:r>
              <a:rPr lang="ru-RU" sz="7800" dirty="0" smtClean="0"/>
              <a:t>Ясная Поляна</a:t>
            </a:r>
            <a:endParaRPr lang="ru-RU" sz="7800" dirty="0"/>
          </a:p>
        </p:txBody>
      </p:sp>
      <p:pic>
        <p:nvPicPr>
          <p:cNvPr id="45058" name="Picture 2" descr="http://img-5.photosight.ru/803/4039589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7858180" cy="4000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600" b="1" dirty="0" smtClean="0"/>
              <a:t>Л. Н. Толстой и старец Амвроси</a:t>
            </a:r>
            <a:r>
              <a:rPr lang="ru-RU" dirty="0" smtClean="0"/>
              <a:t>й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6082" name="Picture 2" descr="https://pp.userapi.com/c845121/v845121139/6413d/V8XUMn8Ws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85728"/>
            <a:ext cx="6572296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1910 г. «Уход» Л.Н. Толстого. </a:t>
            </a:r>
            <a:endParaRPr lang="ru-RU" dirty="0"/>
          </a:p>
        </p:txBody>
      </p:sp>
      <p:pic>
        <p:nvPicPr>
          <p:cNvPr id="47106" name="Picture 2" descr="https://2.bp.blogspot.com/-gybrs_kDhlc/Wd0TaQpZ9UI/AAAAAAAA_dk/q0Z4lKehyZ4tXKtUBRA6NPmaS7G19-p-QCEwYBhgL/s1600/Portrait_of_Leo_Tolst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500042"/>
            <a:ext cx="2786082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8130" name="Picture 2" descr="https://ds05.infourok.ru/uploads/ex/10cf/00009986-ede37bcd/img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357166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9156" name="Picture 4" descr="http://900igr.net/up/datas/138879/0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3010" name="Picture 2" descr="https://bigslide.ru/images/15/14095/389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643966" cy="6286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8134" name="Picture 6" descr="https://ds04.infourok.ru/uploads/ex/09a9/001070e0-90251764/310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786874" cy="6429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            1844 г.</a:t>
            </a:r>
          </a:p>
          <a:p>
            <a:pPr>
              <a:buNone/>
            </a:pPr>
            <a:r>
              <a:rPr lang="ru-RU" b="1" dirty="0" smtClean="0"/>
              <a:t>                                 </a:t>
            </a:r>
            <a:endParaRPr lang="ru-RU" b="1" dirty="0"/>
          </a:p>
        </p:txBody>
      </p:sp>
      <p:pic>
        <p:nvPicPr>
          <p:cNvPr id="49154" name="Picture 2" descr="https://arhivurokov.ru/videouroki/html/2013/11/06/98667847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429716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650085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</a:t>
            </a:r>
            <a:r>
              <a:rPr lang="ru-RU" sz="4400" b="1" dirty="0" smtClean="0"/>
              <a:t>Лев Толстой - студент</a:t>
            </a:r>
            <a:endParaRPr lang="ru-RU" sz="4400" b="1" dirty="0"/>
          </a:p>
        </p:txBody>
      </p:sp>
      <p:pic>
        <p:nvPicPr>
          <p:cNvPr id="50178" name="Picture 2" descr="https://4.bp.blogspot.com/-kxCDOzGbhiE/UmljCxZ73oI/AAAAAAAAKBk/pW9yWw1OoO0/s400/Tolstoy+estudiante+en+St.+Petersburg+(1849),++Daguerrotipo+de+V.Shenfeldt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0"/>
            <a:ext cx="6000792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                          1850-1857 г.</a:t>
            </a:r>
            <a:endParaRPr lang="ru-RU" b="1" dirty="0"/>
          </a:p>
        </p:txBody>
      </p:sp>
      <p:sp>
        <p:nvSpPr>
          <p:cNvPr id="51202" name="AutoShape 2" descr="https://besplatka.ua/aws/22/66/09/86/app/l--tolstoi--detstvo--otrochestvo--yunost--m-1986-320-s--seriya-photo-e2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4" name="AutoShape 4" descr="https://besplatka.ua/aws/22/66/09/86/app/l--tolstoi--detstvo--otrochestvo--yunost--m-1986-320-s--seriya-photo-e2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6" name="AutoShape 6" descr="https://besplatka.ua/aws/22/66/09/86/app/l--tolstoi--detstvo--otrochestvo--yunost--m-1986-320-s--seriya-photo-e2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8" name="AutoShape 8" descr="https://besplatka.ua/aws/22/66/09/86/app/l--tolstoi--detstvo--otrochestvo--yunost--m-1986-320-s--seriya-photo-e2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10" name="AutoShape 10" descr="https://besplatka.ua/aws/22/66/09/86/app/l--tolstoi--detstvo--otrochestvo--yunost--m-1986-320-s--seriya-photo-e28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6" name="Picture 16" descr="https://img.gdeslon.ru/commodities/big/e8db/15f5e8bae41e8db7fbaa567d2fe5.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642918"/>
            <a:ext cx="3500462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b="1" dirty="0" smtClean="0"/>
              <a:t>1853г . Лев Толстой со старшим братом Николаем</a:t>
            </a:r>
            <a:endParaRPr lang="ru-RU" b="1" dirty="0"/>
          </a:p>
        </p:txBody>
      </p:sp>
      <p:pic>
        <p:nvPicPr>
          <p:cNvPr id="52226" name="Picture 2" descr="http://900igr.net/up/datai/92124/0015-012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571481"/>
            <a:ext cx="4429156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https://ds04.infourok.ru/uploads/ex/11ff/00036d5e-a75801b4/4/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242</TotalTime>
  <Words>139</Words>
  <PresentationFormat>Экран (4:3)</PresentationFormat>
  <Paragraphs>174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user-pc</dc:creator>
  <cp:lastModifiedBy>user-pc</cp:lastModifiedBy>
  <cp:revision>69</cp:revision>
  <dcterms:created xsi:type="dcterms:W3CDTF">2018-09-11T21:51:33Z</dcterms:created>
  <dcterms:modified xsi:type="dcterms:W3CDTF">2020-11-17T06:59:26Z</dcterms:modified>
</cp:coreProperties>
</file>