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3" r:id="rId5"/>
    <p:sldId id="262" r:id="rId6"/>
    <p:sldId id="265" r:id="rId7"/>
    <p:sldId id="264" r:id="rId8"/>
    <p:sldId id="266" r:id="rId9"/>
    <p:sldId id="289" r:id="rId10"/>
    <p:sldId id="268" r:id="rId11"/>
    <p:sldId id="281" r:id="rId12"/>
    <p:sldId id="270" r:id="rId13"/>
    <p:sldId id="271" r:id="rId14"/>
    <p:sldId id="282" r:id="rId15"/>
    <p:sldId id="272" r:id="rId16"/>
    <p:sldId id="269" r:id="rId17"/>
    <p:sldId id="267" r:id="rId18"/>
    <p:sldId id="274" r:id="rId19"/>
    <p:sldId id="276" r:id="rId20"/>
    <p:sldId id="277" r:id="rId21"/>
    <p:sldId id="278" r:id="rId22"/>
    <p:sldId id="280" r:id="rId23"/>
    <p:sldId id="284" r:id="rId24"/>
    <p:sldId id="288" r:id="rId25"/>
    <p:sldId id="287" r:id="rId26"/>
    <p:sldId id="279" r:id="rId27"/>
    <p:sldId id="285" r:id="rId28"/>
    <p:sldId id="286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q\Desktop\книги 5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6000"/>
          </a:blip>
          <a:srcRect/>
          <a:stretch>
            <a:fillRect/>
          </a:stretch>
        </p:blipFill>
        <p:spPr bwMode="auto">
          <a:xfrm>
            <a:off x="0" y="-34634"/>
            <a:ext cx="9144000" cy="6927272"/>
          </a:xfrm>
          <a:prstGeom prst="rect">
            <a:avLst/>
          </a:prstGeom>
          <a:noFill/>
        </p:spPr>
      </p:pic>
      <p:pic>
        <p:nvPicPr>
          <p:cNvPr id="2051" name="Picture 3" descr="C:\Users\q\Desktop\ic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3424301" cy="41434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571480"/>
            <a:ext cx="4929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Segoe Script" pitchFamily="34" charset="0"/>
              </a:rPr>
              <a:t>Иван Алексеевич</a:t>
            </a:r>
          </a:p>
          <a:p>
            <a:r>
              <a:rPr lang="ru-RU" sz="4000" b="1" dirty="0" smtClean="0">
                <a:solidFill>
                  <a:schemeClr val="bg1"/>
                </a:solidFill>
                <a:latin typeface="Segoe Script" pitchFamily="34" charset="0"/>
              </a:rPr>
              <a:t>        Бунин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Segoe Script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Segoe Script" pitchFamily="34" charset="0"/>
              </a:rPr>
              <a:t>Биография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Segoe Script" pitchFamily="34" charset="0"/>
              </a:rPr>
              <a:t>и характеристика творчества</a:t>
            </a:r>
            <a:endParaRPr lang="ru-RU" sz="2800" b="1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392906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1870 - 1953 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8" descr="Анна Цакни в год замужества с И А Буниным 1898 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3655369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5715016"/>
            <a:ext cx="4214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Анна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Цакни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год замужества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 А Буниным. 1898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9" y="5857892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Сын 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71480"/>
            <a:ext cx="3189286" cy="5235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86314" y="5929330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Николай, сын И.А. Бунина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500042"/>
            <a:ext cx="27860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1900 г. рассказ Бунина «Антоновские яблоки» признан шедевром новейшей прозы</a:t>
            </a: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 descr="C:\Users\q\Desktop\200x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928934"/>
            <a:ext cx="2428892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857620" y="428625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1903 г. Бунину присуждена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Пушкинская премия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Российской академии  наук  за  поэтический  сборник  «Листопад»  и  перевод  «Песни о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Гайавате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»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1" name="Picture 3" descr="C:\Users\q\Desktop\Bunin-420x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71480"/>
            <a:ext cx="2428892" cy="3479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C:\Users\q\Desktop\10053527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571480"/>
            <a:ext cx="221456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bunin-начало 1900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3543328" cy="512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bunin 1901 фото 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00043"/>
            <a:ext cx="3923043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5857892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И.А.Бунин, 1900 г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585789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И.А.Бунин, 1901 г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0" descr="Бунин и ВНБунина(Муромцева)"/>
          <p:cNvPicPr>
            <a:picLocks noChangeAspect="1" noChangeArrowheads="1"/>
          </p:cNvPicPr>
          <p:nvPr/>
        </p:nvPicPr>
        <p:blipFill>
          <a:blip r:embed="rId3" cstate="print"/>
          <a:srcRect b="39"/>
          <a:stretch>
            <a:fillRect/>
          </a:stretch>
        </p:blipFill>
        <p:spPr bwMode="auto">
          <a:xfrm>
            <a:off x="571472" y="500042"/>
            <a:ext cx="2603489" cy="3357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Вера Муромцева гимназистка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85728"/>
            <a:ext cx="3500462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0034" y="5143512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Важным событием в жизни Бунина была встреча в 1907 году с “тихой барышней с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леонардовскими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глазами из старинной дворянской семьи” – Верой Николаевной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Муромцевой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8" descr="bunin21-1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571744"/>
            <a:ext cx="3441700" cy="245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500042"/>
            <a:ext cx="3000396" cy="58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период с 1907 по 1915 год И.А. Бунин вместе с женой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В.Муромцевой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ни один раз бывал в Турции, в странах Малой Азии, в Греции, Алжире, Тунисе, на окраинах Сахары, в Индии, изъездил почти всю Европу, особенно Сицилию и Италию, был в Румынии и Сербии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428868"/>
            <a:ext cx="3000396" cy="2064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428604"/>
            <a:ext cx="2428892" cy="1821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q\Desktop\40e4ffa97b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785793"/>
            <a:ext cx="2714644" cy="2176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q\Desktop\fb4332392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643446"/>
            <a:ext cx="2928958" cy="178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q\Desktop\28_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7" y="4000504"/>
            <a:ext cx="2504969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БУНИН-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28604"/>
            <a:ext cx="3099766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bunin28-1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428604"/>
            <a:ext cx="3772411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14348" y="5357826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Бунин.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работы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В.Россинского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3" y="557214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Бунин. 1915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q\Desktop\021007.jpg"/>
          <p:cNvPicPr>
            <a:picLocks noChangeAspect="1" noChangeArrowheads="1"/>
          </p:cNvPicPr>
          <p:nvPr/>
        </p:nvPicPr>
        <p:blipFill>
          <a:blip r:embed="rId3" cstate="print"/>
          <a:srcRect b="87"/>
          <a:stretch>
            <a:fillRect/>
          </a:stretch>
        </p:blipFill>
        <p:spPr bwMode="auto">
          <a:xfrm>
            <a:off x="571472" y="532525"/>
            <a:ext cx="4500594" cy="575399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86380" y="785794"/>
            <a:ext cx="33575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1917 году произошла революция, которая изменила жизнь в стране. В январе 1918 года Бунин начинает вести дневник, в котором пишет о происходящих событиях; из дневниковых записей и родилась книга “Окаянные дни”, опубликованная в 20-е годы уже в эмиграции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857620" y="5929330"/>
            <a:ext cx="485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28604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Я не хочу стать эмигрантом. Для меня в этом много унизительного. Я слишком русский, чтобы бежать со своей земли», – писал Бунин. Решение покинуть Россию приходило нелегко. Все медлил и медлил Иван Алексеевич. Но  в начале февраля 1920 года на французском пароходе “Спарта” вместе с женой он покинул красную Одессу </a:t>
            </a:r>
          </a:p>
        </p:txBody>
      </p:sp>
      <p:pic>
        <p:nvPicPr>
          <p:cNvPr id="8" name="Picture 2" descr="C:\Users\q\Desktop\дни6.png"/>
          <p:cNvPicPr>
            <a:picLocks noChangeAspect="1" noChangeArrowheads="1"/>
          </p:cNvPicPr>
          <p:nvPr/>
        </p:nvPicPr>
        <p:blipFill>
          <a:blip r:embed="rId3" cstate="print"/>
          <a:srcRect r="31"/>
          <a:stretch>
            <a:fillRect/>
          </a:stretch>
        </p:blipFill>
        <p:spPr bwMode="auto">
          <a:xfrm>
            <a:off x="3214678" y="2714621"/>
            <a:ext cx="5345256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714620"/>
            <a:ext cx="2497245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bunin31-1И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28662" y="571480"/>
            <a:ext cx="3284389" cy="475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bunin32-1Мой портрет работы Бакста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86314" y="549668"/>
            <a:ext cx="3500462" cy="476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85786" y="564357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Бунин. Париж.1920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5643578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И.А.Бунин. Париж. 1921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lit_bunin_2Парижский кабинет 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642918"/>
            <a:ext cx="7109005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57356" y="578645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Парижский кабинет  И.А.Бунина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bunin4-1Дом, в котором родился 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04"/>
            <a:ext cx="7865698" cy="5503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357290" y="6000768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Воронеж. Дом, в котором родился И.А. Бунин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бунин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71480"/>
            <a:ext cx="3508375" cy="504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lit_bunin_4Бунин 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71480"/>
            <a:ext cx="3286148" cy="5077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357290" y="578645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И.А.Бунин, 1930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578645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И.А.Бунин, 1928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bunin1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642918"/>
            <a:ext cx="3165475" cy="467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2" descr="bunin46-1В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00628" y="642918"/>
            <a:ext cx="3084948" cy="4643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14348" y="5643578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Бунин.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Грасс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30-е годы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500702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В.Н. Бунина. Стокгольм,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декабрь 1933 года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5929330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И.А.Бунина, изданные в эмиграции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q\Desktop\0014-009-Nobelevskaja-premij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7166"/>
            <a:ext cx="7370345" cy="5609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3286148" cy="5327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ноября 1933 года газеты в Париже вышли с огромными заголовками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"Бунин - Нобелевский лауреат".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Впервые за время существования этой премии награда по литературе была вручена русскому писателю. Всероссийская известность Бунина переросла во всемирную славу </a:t>
            </a:r>
          </a:p>
          <a:p>
            <a:pPr>
              <a:lnSpc>
                <a:spcPct val="90000"/>
              </a:lnSpc>
            </a:pPr>
            <a:endParaRPr lang="ru-RU" b="1" dirty="0" smtClean="0">
              <a:solidFill>
                <a:srgbClr val="9933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04"/>
            <a:ext cx="4346761" cy="2947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q\Desktop\0016-016-Diplom-Nobelevskogo-laureata-russkogo-pisatelja-I.A.Bunina.jpg"/>
          <p:cNvPicPr>
            <a:picLocks noChangeAspect="1" noChangeArrowheads="1"/>
          </p:cNvPicPr>
          <p:nvPr/>
        </p:nvPicPr>
        <p:blipFill>
          <a:blip r:embed="rId4" cstate="print"/>
          <a:srcRect b="57"/>
          <a:stretch>
            <a:fillRect/>
          </a:stretch>
        </p:blipFill>
        <p:spPr bwMode="auto">
          <a:xfrm>
            <a:off x="4286248" y="3500438"/>
            <a:ext cx="4357718" cy="2860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02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500043"/>
            <a:ext cx="4094186" cy="537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57752" y="6000768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 в эмиграции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71480"/>
            <a:ext cx="3571900" cy="5775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 мы Россию, наше русское естество унесли с собою, и где бы мы ни были, она в нас, в наших мыслях и чувствах», – писал Бунин. Чувство Родины особенно сильно проявилось во время войны с гитлеровской Германией. Он не отходил от радио, чтобы узнать правду о продвижении советских войск, а потом записывал услышанное в дневнике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357826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q\Desktop\500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00042"/>
            <a:ext cx="4259095" cy="3372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автограф.jpg"/>
          <p:cNvPicPr>
            <a:picLocks noChangeAspect="1"/>
          </p:cNvPicPr>
          <p:nvPr/>
        </p:nvPicPr>
        <p:blipFill>
          <a:blip r:embed="rId4" cstate="print"/>
          <a:srcRect b="16"/>
          <a:stretch>
            <a:fillRect/>
          </a:stretch>
        </p:blipFill>
        <p:spPr>
          <a:xfrm>
            <a:off x="606615" y="446182"/>
            <a:ext cx="3088032" cy="3411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3929066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 проходит, все не вечно!» – за этими словами – попытка Бунина сохранить мужество. Ничто не могло заставить его отказаться от мысли о России. «Разве можем мы забыть Родину? Может человек забыть Родину? Она – в душе. </a:t>
            </a:r>
          </a:p>
          <a:p>
            <a:pPr algn="ctr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очень русский человек. Это с годами не пропадает». </a:t>
            </a:r>
          </a:p>
          <a:p>
            <a:pPr algn="ctr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письмах и дневниках Бунин пишет о желании возвратиться в Москву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3277502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550070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Бунин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428604"/>
            <a:ext cx="4572032" cy="607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два часа ночи с 7 на 8 ноября 1953 года Иван Алексеевич Бунин скончался. Отпевание было торжественным - в русской церкви на улице Дарю в Париже при большом стечении народа. Все газеты - и русские, и французские - поместили обширные некрологи.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сами похороны состоялись намного позже, 30 января 1954 года (до этого прах находился во временном склепе). Похоронили Ивана Алексеевича на русском кладбище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Сен-Женевьев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 Парижем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5072074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20"/>
          <a:stretch>
            <a:fillRect/>
          </a:stretch>
        </p:blipFill>
        <p:spPr bwMode="auto">
          <a:xfrm>
            <a:off x="785786" y="500042"/>
            <a:ext cx="3929090" cy="4998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596" y="5643578"/>
            <a:ext cx="4643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Могила И. А. Бунина на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кладбище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Женевьев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Буа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571480"/>
            <a:ext cx="36433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И.А.Бунин  умер в эмиграции.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8 ноября 1953 г. Писатель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похоронен на русском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кладбище под Парижем</a:t>
            </a:r>
          </a:p>
          <a:p>
            <a:endParaRPr lang="ru-RU" dirty="0"/>
          </a:p>
        </p:txBody>
      </p:sp>
      <p:pic>
        <p:nvPicPr>
          <p:cNvPr id="10242" name="Picture 2" descr="C:\Users\q\Desktop\Mogila-Ivana-Bunina--na-kladbische---Sent-Zhenevev-de-Bua--Francija--Pariz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7" y="2547911"/>
            <a:ext cx="2839674" cy="378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504" y="600076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q\Desktop\oxhvepse_PAG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00042"/>
            <a:ext cx="5715040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8596" y="1000108"/>
            <a:ext cx="24288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Бунин самый большой русский писатель двадцатого века, русский гений, является символом связи с Россией Пушкина, Толстого, Достоевского 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C:\Users\q\Desktop\DSC01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8143932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C:\Users\Александр\Desktop\ger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000108"/>
            <a:ext cx="4724400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0628" y="5643578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 рода Буниных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142984"/>
            <a:ext cx="292895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происхожу из старого дворянского рода, давшего России немало видных деятелей… где особенно известны два поэта начала прошлого века: Анна Бунина и Василий Жуковский, один из корифеев русской литературы…»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И.А.Бунин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bunin2-1Людмила Александровна Бунина, м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71480"/>
            <a:ext cx="3500462" cy="4863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1472" y="5429264"/>
            <a:ext cx="3741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Людмила Александровна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Бунина, мать писателя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500042"/>
            <a:ext cx="41434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Мать Ивана Бунина была полной противоположностью мужу: кроткой, нежной и чувствительной натурой, воспитанной на лирике Пушкина и Жуковского,  занималась воспитанием детей... </a:t>
            </a: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Вера Николаевна Муромцева, жена Бунина, вспоминает: «Мать его, Людмила Александровна, всегда говорила мне, что «Ваня с самого рождения отличался от остальных детей», что она всегда знала, что он будет «особенный», «ни у кого нет такой тонкой души, как у него»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bunin3-1Алексей Николаевич Бунин оте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8604"/>
            <a:ext cx="3400233" cy="488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72066" y="5429264"/>
            <a:ext cx="30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Алексей Николаевич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Бунин, отец писателя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785794"/>
            <a:ext cx="4214842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Алексей Николаевич, помещик Орловской и Тульской губернии, был вспыльчивый, азартный, более всего любящий охоту и пение под гитару старинных романсов. В конце концов он, из-за пристрастия к вину и картам, растратил не только собственное наследство, но и состояние жены. Но несмотря на эти пороки, его все очень любили за веселый нрав, щедрость, художественную одаренность. В его доме никогда никого не наказывали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4929198"/>
            <a:ext cx="292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Алексеевич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братом Юлием Алексеевичем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642919"/>
            <a:ext cx="42862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Старший брат Бунина - Юлий Алексеевич - оказал большое влияние на формирование писателя. Он был для брата как бы домашним учителем. Иван Алексеевич писал о брате: "Он прошел со мной весь гимназический курс, занимался со мной языками, читал мне начатки психологии, философии, общественных и естественных наук; кроме того, мы без конца вели с ним разговоры о литературе»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127" y="571480"/>
            <a:ext cx="3197017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bunin5-1_Гимназия_Елец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57224" y="571480"/>
            <a:ext cx="7458101" cy="466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71472" y="5286388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Елец - город отрочества, ранней юности писателя. Сюда привез его отец для того, чтобы продолжить учебу в мужской гимназии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q\Desktop\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59224"/>
            <a:ext cx="3747350" cy="5888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5715016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И.А.Бунин, 1887 год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714357"/>
            <a:ext cx="3714776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мае 1887 года журнал "Родина" напечатал стихотворение "Нищий" шестнадцатилетнего Вани Бунина. С этого времени началась его более или менее постоянная литературная деятельность, в которой нашлось место и для стихов, и для прозы </a:t>
            </a:r>
          </a:p>
          <a:p>
            <a:pPr>
              <a:lnSpc>
                <a:spcPct val="90000"/>
              </a:lnSpc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\Desktop\13926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13" descr="bunin7-1И"/>
          <p:cNvPicPr>
            <a:picLocks noChangeAspect="1" noChangeArrowheads="1"/>
          </p:cNvPicPr>
          <p:nvPr/>
        </p:nvPicPr>
        <p:blipFill>
          <a:blip r:embed="rId3" cstate="print"/>
          <a:srcRect b="67"/>
          <a:stretch>
            <a:fillRect/>
          </a:stretch>
        </p:blipFill>
        <p:spPr bwMode="auto">
          <a:xfrm>
            <a:off x="642910" y="571480"/>
            <a:ext cx="5155692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4643446"/>
            <a:ext cx="800105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 лет к Бунину пришла любовь. </a:t>
            </a: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редакции он познакомился с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Ваpваpой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Владимировной Пащенко, работавшей 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коppектоpом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дочерью состоятельного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елецкого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врача. Юношеский роман </a:t>
            </a: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Бунина составил сюжетную основу пятой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"Жизни Арсеньева",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выходившей отдельно под названием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"Лика»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C:\Users\q\Desktop\12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71480"/>
            <a:ext cx="2495070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1026</Words>
  <Application>Microsoft Office PowerPoint</Application>
  <PresentationFormat>Экран (4:3)</PresentationFormat>
  <Paragraphs>67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</dc:creator>
  <cp:lastModifiedBy>user-pc</cp:lastModifiedBy>
  <cp:revision>62</cp:revision>
  <dcterms:created xsi:type="dcterms:W3CDTF">2014-09-05T15:16:18Z</dcterms:created>
  <dcterms:modified xsi:type="dcterms:W3CDTF">2019-02-15T16:39:00Z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2533157</vt:lpwstr>
  </property>
  <property fmtid="{D5CDD505-2E9C-101B-9397-08002B2CF9AE}" pid="3" name="NXPowerLiteVersion">
    <vt:lpwstr>D4.1.4</vt:lpwstr>
  </property>
</Properties>
</file>